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vego.ru/text/se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текстов. </a:t>
            </a:r>
            <a:br>
              <a:rPr lang="ru-RU" dirty="0" smtClean="0"/>
            </a:br>
            <a:r>
              <a:rPr lang="ru-RU" dirty="0" smtClean="0"/>
              <a:t>Семантическое ядро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междисциплинарных исторических исследований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текста на основе выделения семантического ядра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Выделить семантическое ядро на основе сервиса </a:t>
            </a:r>
            <a:r>
              <a:rPr lang="en-US" dirty="0" smtClean="0">
                <a:hlinkClick r:id="rId2"/>
              </a:rPr>
              <a:t>https://advego.ru/text/seo</a:t>
            </a:r>
            <a:endParaRPr lang="ru-RU" dirty="0" smtClean="0"/>
          </a:p>
          <a:p>
            <a:r>
              <a:rPr lang="ru-RU" dirty="0" smtClean="0"/>
              <a:t>Анализ семантического ядра, выделение общих </a:t>
            </a:r>
            <a:r>
              <a:rPr lang="ru-RU" smtClean="0"/>
              <a:t>смысловых групп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Анализ посланий президента Федеральному </a:t>
            </a:r>
            <a:r>
              <a:rPr lang="ru-RU" dirty="0" smtClean="0"/>
              <a:t>собранию </a:t>
            </a:r>
            <a:r>
              <a:rPr lang="ru-RU" dirty="0" smtClean="0"/>
              <a:t>(за 2016-2020 гг.)</a:t>
            </a:r>
            <a:endParaRPr lang="ru-RU" dirty="0" smtClean="0"/>
          </a:p>
          <a:p>
            <a:r>
              <a:rPr lang="ru-RU" dirty="0" smtClean="0"/>
              <a:t>Выявить семантическое </a:t>
            </a:r>
            <a:r>
              <a:rPr lang="ru-RU" dirty="0" smtClean="0"/>
              <a:t>ядро в каждом послании</a:t>
            </a:r>
            <a:endParaRPr lang="ru-RU" dirty="0" smtClean="0"/>
          </a:p>
          <a:p>
            <a:r>
              <a:rPr lang="ru-RU" dirty="0" smtClean="0"/>
              <a:t>Выявить </a:t>
            </a:r>
            <a:r>
              <a:rPr lang="ru-RU" dirty="0" smtClean="0"/>
              <a:t>значимые слова, разделить их на смысловые группы, например:</a:t>
            </a:r>
          </a:p>
          <a:p>
            <a:pPr lvl="1"/>
            <a:r>
              <a:rPr lang="ru-RU" dirty="0" smtClean="0"/>
              <a:t>Реформы</a:t>
            </a:r>
          </a:p>
          <a:p>
            <a:pPr lvl="1"/>
            <a:r>
              <a:rPr lang="ru-RU" dirty="0" smtClean="0"/>
              <a:t>Развитие </a:t>
            </a:r>
          </a:p>
          <a:p>
            <a:pPr lvl="1"/>
            <a:r>
              <a:rPr lang="ru-RU" dirty="0" smtClean="0"/>
              <a:t>Сферы производства</a:t>
            </a:r>
          </a:p>
          <a:p>
            <a:pPr lvl="1"/>
            <a:r>
              <a:rPr lang="ru-RU" dirty="0" smtClean="0"/>
              <a:t>Экономика и финансы</a:t>
            </a:r>
          </a:p>
          <a:p>
            <a:pPr lvl="1"/>
            <a:r>
              <a:rPr lang="ru-RU" dirty="0" smtClean="0"/>
              <a:t>Гражданское общество</a:t>
            </a:r>
          </a:p>
          <a:p>
            <a:pPr lvl="1"/>
            <a:r>
              <a:rPr lang="ru-RU" dirty="0" smtClean="0"/>
              <a:t>И т.д.</a:t>
            </a:r>
          </a:p>
          <a:p>
            <a:pPr lvl="1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Составить частотную таблицу по выбранной тематике, указать </a:t>
            </a:r>
            <a:r>
              <a:rPr lang="ru-RU" dirty="0" smtClean="0"/>
              <a:t>слова по теме из семантического </a:t>
            </a:r>
            <a:r>
              <a:rPr lang="ru-RU" dirty="0" smtClean="0"/>
              <a:t>ядра и количество употреблений</a:t>
            </a:r>
          </a:p>
          <a:p>
            <a:r>
              <a:rPr lang="ru-RU" dirty="0" smtClean="0"/>
              <a:t>Проследить динамику </a:t>
            </a:r>
            <a:r>
              <a:rPr lang="ru-RU" dirty="0" smtClean="0"/>
              <a:t>смыслового наполнения и количественного отображения в </a:t>
            </a:r>
            <a:r>
              <a:rPr lang="ru-RU" dirty="0" smtClean="0"/>
              <a:t>посланиях за несколько 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Попытаться объяснить изменения в содержании.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115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Анализ текстов.  Семантическое ядро</vt:lpstr>
      <vt:lpstr>Анализ текста на основе выделения семантического ядра</vt:lpstr>
      <vt:lpstr>Задание</vt:lpstr>
      <vt:lpstr>Задание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текстов.  Семантическое ядро</dc:title>
  <dc:creator>Nadezhda</dc:creator>
  <cp:lastModifiedBy>Nadezhda</cp:lastModifiedBy>
  <cp:revision>4</cp:revision>
  <dcterms:created xsi:type="dcterms:W3CDTF">2020-03-19T13:34:57Z</dcterms:created>
  <dcterms:modified xsi:type="dcterms:W3CDTF">2020-03-20T11:55:56Z</dcterms:modified>
</cp:coreProperties>
</file>