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63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28C2D-0436-4378-9944-FB6084127129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F9EC9-1FFC-4781-808C-F1566EF00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vego.ru/text/seo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Анализ текстов. </a:t>
            </a:r>
            <a:br>
              <a:rPr lang="ru-RU" dirty="0" smtClean="0"/>
            </a:br>
            <a:r>
              <a:rPr lang="ru-RU" dirty="0" smtClean="0"/>
              <a:t>Семантическое ядро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К.и.н., доцент кафедры междисциплинарных исторических исследований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Поврозник Надежда Георгиевна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Филологи, лингвисты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Анализ стихов Бунина (1888-1952)</a:t>
            </a:r>
          </a:p>
          <a:p>
            <a:r>
              <a:rPr lang="ru-RU" dirty="0" smtClean="0"/>
              <a:t>Изучение семантического ядра поэзии Бунина </a:t>
            </a:r>
            <a:r>
              <a:rPr lang="ru-RU" dirty="0" smtClean="0"/>
              <a:t>по периодам</a:t>
            </a:r>
            <a:endParaRPr lang="ru-RU" dirty="0"/>
          </a:p>
          <a:p>
            <a:r>
              <a:rPr lang="ru-RU" dirty="0" smtClean="0"/>
              <a:t>Анализ текста на основе выделения семантического ядра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Выделить семантическое ядро на основе сервиса </a:t>
            </a:r>
            <a:r>
              <a:rPr lang="en-US" dirty="0" smtClean="0">
                <a:hlinkClick r:id="rId2"/>
              </a:rPr>
              <a:t>https://advego.ru/text/seo</a:t>
            </a:r>
            <a:endParaRPr lang="ru-RU" dirty="0" smtClean="0"/>
          </a:p>
          <a:p>
            <a:r>
              <a:rPr lang="ru-RU" dirty="0" smtClean="0"/>
              <a:t>Анализ семантического ядра, выделение общих смысловых </a:t>
            </a:r>
            <a:r>
              <a:rPr lang="ru-RU" dirty="0" smtClean="0"/>
              <a:t>групп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формирования смысловой категории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Категория </a:t>
            </a:r>
            <a:r>
              <a:rPr lang="ru-RU" dirty="0" smtClean="0"/>
              <a:t>«нищета» (индикаторы - «нищета», «обеднение», «обдирание», «обворовывание», «бедность», «обкрадывание», «голод»)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С помощью сервиса выделить семантическое ядро текста</a:t>
            </a:r>
          </a:p>
          <a:p>
            <a:r>
              <a:rPr lang="ru-RU" dirty="0" smtClean="0"/>
              <a:t>Выбрать смысловую категорию, сформировать группу слов в данной категории из семантического ядра</a:t>
            </a:r>
          </a:p>
          <a:p>
            <a:r>
              <a:rPr lang="ru-RU" dirty="0" smtClean="0"/>
              <a:t>Составить </a:t>
            </a:r>
            <a:r>
              <a:rPr lang="ru-RU" dirty="0" smtClean="0"/>
              <a:t>частотную таблицу по </a:t>
            </a:r>
            <a:r>
              <a:rPr lang="ru-RU" dirty="0" smtClean="0"/>
              <a:t>словам выбранной категории, </a:t>
            </a:r>
            <a:r>
              <a:rPr lang="ru-RU" dirty="0" smtClean="0"/>
              <a:t>в строке таблицы указать </a:t>
            </a:r>
            <a:r>
              <a:rPr lang="ru-RU" smtClean="0"/>
              <a:t>слово </a:t>
            </a:r>
            <a:r>
              <a:rPr lang="ru-RU" smtClean="0"/>
              <a:t>категории и </a:t>
            </a:r>
            <a:r>
              <a:rPr lang="ru-RU" dirty="0" smtClean="0"/>
              <a:t>количество употреблений</a:t>
            </a:r>
          </a:p>
          <a:p>
            <a:r>
              <a:rPr lang="ru-RU" dirty="0" smtClean="0"/>
              <a:t>Сделать диаграммы по количеству слов в смысловой группе</a:t>
            </a:r>
          </a:p>
          <a:p>
            <a:r>
              <a:rPr lang="ru-RU" dirty="0" smtClean="0"/>
              <a:t>Проанализировать состав смысловой группы, сравнить образы в поэзии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Памятка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Документы для сравнительного контент-анализа должны быть </a:t>
            </a:r>
            <a:r>
              <a:rPr lang="ru-RU" dirty="0" err="1" smtClean="0"/>
              <a:t>релевантны</a:t>
            </a:r>
            <a:endParaRPr lang="ru-RU" dirty="0" smtClean="0"/>
          </a:p>
          <a:p>
            <a:pPr lvl="1"/>
            <a:r>
              <a:rPr lang="ru-RU" dirty="0"/>
              <a:t>п</a:t>
            </a:r>
            <a:r>
              <a:rPr lang="ru-RU" dirty="0" smtClean="0"/>
              <a:t>о объему</a:t>
            </a:r>
          </a:p>
          <a:p>
            <a:pPr lvl="1"/>
            <a:r>
              <a:rPr lang="ru-RU" dirty="0"/>
              <a:t>п</a:t>
            </a:r>
            <a:r>
              <a:rPr lang="ru-RU" dirty="0" smtClean="0"/>
              <a:t>о типу</a:t>
            </a:r>
          </a:p>
          <a:p>
            <a:pPr lvl="1"/>
            <a:r>
              <a:rPr lang="ru-RU" dirty="0"/>
              <a:t>п</a:t>
            </a:r>
            <a:r>
              <a:rPr lang="ru-RU" dirty="0" smtClean="0"/>
              <a:t>о автору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636155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155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Анализ текстов.  Семантическое ядро</vt:lpstr>
      <vt:lpstr>Филологи, лингвисты</vt:lpstr>
      <vt:lpstr>Задание</vt:lpstr>
      <vt:lpstr>Пример формирования смысловой категории</vt:lpstr>
      <vt:lpstr>Задание</vt:lpstr>
      <vt:lpstr>Памятка</vt:lpstr>
    </vt:vector>
  </TitlesOfParts>
  <Company>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текстов.  Семантическое ядро</dc:title>
  <dc:creator>Nadezhda</dc:creator>
  <cp:lastModifiedBy>Nadezhda</cp:lastModifiedBy>
  <cp:revision>3</cp:revision>
  <dcterms:created xsi:type="dcterms:W3CDTF">2020-03-19T13:34:57Z</dcterms:created>
  <dcterms:modified xsi:type="dcterms:W3CDTF">2020-03-20T06:16:25Z</dcterms:modified>
</cp:coreProperties>
</file>