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71BAF-4CE7-4309-A351-8DCA1AC89BD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3;&#1072;&#1082;&#1086;&#1089;&#1083;&#1086;&#1074;.&#1088;&#1092;/" TargetMode="External"/><Relationship Id="rId2" Type="http://schemas.openxmlformats.org/officeDocument/2006/relationships/hyperlink" Target="http://seo.seocrm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3;&#1072;&#1082;&#1086;&#1089;&#1083;&#1086;&#1074;.&#1088;&#1092;/" TargetMode="External"/><Relationship Id="rId2" Type="http://schemas.openxmlformats.org/officeDocument/2006/relationships/hyperlink" Target="http://seo.seocrm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Практикум 3. Визуализация данных </a:t>
            </a:r>
            <a:r>
              <a:rPr lang="ru-RU" dirty="0" err="1" smtClean="0"/>
              <a:t>контент-анализа</a:t>
            </a:r>
            <a:r>
              <a:rPr lang="ru-RU" smtClean="0"/>
              <a:t>. </a:t>
            </a:r>
            <a:br>
              <a:rPr lang="ru-RU" smtClean="0"/>
            </a:br>
            <a:r>
              <a:rPr lang="ru-RU" smtClean="0"/>
              <a:t>Облака </a:t>
            </a:r>
            <a:r>
              <a:rPr lang="ru-RU" dirty="0" smtClean="0"/>
              <a:t>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К.и.н., доцент кафедры </a:t>
            </a:r>
            <a:r>
              <a:rPr lang="ru-RU" dirty="0" smtClean="0">
                <a:solidFill>
                  <a:schemeClr val="tx2"/>
                </a:solidFill>
              </a:rPr>
              <a:t>междисциплинарных исторических исследований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Центр цифровой гуманитаристики ПГНИУ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Поврозник Надежда Георгиевна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Освоить визуализацию текстовых данных в виде облаков слов, работу с </a:t>
            </a:r>
            <a:r>
              <a:rPr lang="ru-RU" dirty="0" err="1" smtClean="0"/>
              <a:t>лемматизатором</a:t>
            </a:r>
            <a:r>
              <a:rPr lang="ru-RU" dirty="0" smtClean="0"/>
              <a:t>, использование стоп-слов.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Работа текстом, предложенным преподавателем</a:t>
            </a:r>
          </a:p>
          <a:p>
            <a:pPr lvl="1"/>
            <a:r>
              <a:rPr lang="ru-RU" dirty="0" smtClean="0"/>
              <a:t>Скачать текст</a:t>
            </a:r>
            <a:endParaRPr lang="ru-RU" dirty="0" smtClean="0"/>
          </a:p>
          <a:p>
            <a:pPr lvl="1"/>
            <a:r>
              <a:rPr lang="ru-RU" dirty="0" err="1" smtClean="0"/>
              <a:t>Лемматизировать</a:t>
            </a:r>
            <a:r>
              <a:rPr lang="ru-RU" dirty="0" smtClean="0"/>
              <a:t> текст </a:t>
            </a:r>
            <a:r>
              <a:rPr lang="ru-RU" dirty="0" smtClean="0"/>
              <a:t>источника </a:t>
            </a:r>
            <a:r>
              <a:rPr lang="ru-RU" dirty="0" smtClean="0"/>
              <a:t>с помощью предложенного сервиса (требуется регистрация на </a:t>
            </a:r>
            <a:r>
              <a:rPr lang="ru-RU" dirty="0" smtClean="0"/>
              <a:t>ресурсе - </a:t>
            </a:r>
            <a:r>
              <a:rPr lang="en-US" dirty="0" smtClean="0">
                <a:hlinkClick r:id="rId2"/>
              </a:rPr>
              <a:t>http://seo.seocrm.net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r>
              <a:rPr lang="ru-RU" dirty="0" smtClean="0"/>
              <a:t>)</a:t>
            </a:r>
            <a:endParaRPr lang="ru-RU" dirty="0" smtClean="0"/>
          </a:p>
          <a:p>
            <a:pPr lvl="1"/>
            <a:r>
              <a:rPr lang="ru-RU" dirty="0" smtClean="0"/>
              <a:t>Проверить качество </a:t>
            </a:r>
            <a:r>
              <a:rPr lang="ru-RU" dirty="0" err="1" smtClean="0"/>
              <a:t>лемматизации</a:t>
            </a:r>
            <a:r>
              <a:rPr lang="ru-RU" dirty="0" smtClean="0"/>
              <a:t> по выборке</a:t>
            </a:r>
          </a:p>
          <a:p>
            <a:pPr lvl="1"/>
            <a:r>
              <a:rPr lang="ru-RU" dirty="0" smtClean="0"/>
              <a:t>Воспользоваться предложенным </a:t>
            </a:r>
            <a:r>
              <a:rPr lang="ru-RU" dirty="0" smtClean="0"/>
              <a:t>сервисом </a:t>
            </a:r>
            <a:r>
              <a:rPr lang="en-US" dirty="0" smtClean="0">
                <a:hlinkClick r:id="rId3"/>
              </a:rPr>
              <a:t>http://</a:t>
            </a:r>
            <a:r>
              <a:rPr lang="ru-RU" dirty="0" err="1" smtClean="0">
                <a:hlinkClick r:id="rId3"/>
              </a:rPr>
              <a:t>облакослов.рф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>  </a:t>
            </a:r>
            <a:r>
              <a:rPr lang="ru-RU" dirty="0" smtClean="0"/>
              <a:t>создания облаков или использовать другой </a:t>
            </a:r>
            <a:r>
              <a:rPr lang="ru-RU" dirty="0" smtClean="0"/>
              <a:t>сервис </a:t>
            </a:r>
            <a:endParaRPr lang="ru-RU" dirty="0" smtClean="0"/>
          </a:p>
          <a:p>
            <a:pPr lvl="1"/>
            <a:r>
              <a:rPr lang="ru-RU" dirty="0" smtClean="0"/>
              <a:t>Сохранить облако слов, </a:t>
            </a:r>
            <a:r>
              <a:rPr lang="ru-RU" dirty="0" err="1" smtClean="0"/>
              <a:t>прокоментировать</a:t>
            </a:r>
            <a:r>
              <a:rPr lang="ru-RU" dirty="0" smtClean="0"/>
              <a:t> результат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Работа со своим источником</a:t>
            </a:r>
          </a:p>
          <a:p>
            <a:pPr lvl="1"/>
            <a:r>
              <a:rPr lang="ru-RU" dirty="0" smtClean="0"/>
              <a:t>Найти текст значимого источника</a:t>
            </a:r>
          </a:p>
          <a:p>
            <a:pPr lvl="1"/>
            <a:r>
              <a:rPr lang="ru-RU" dirty="0" err="1" smtClean="0"/>
              <a:t>Лемматизировать</a:t>
            </a:r>
            <a:r>
              <a:rPr lang="ru-RU" dirty="0" smtClean="0"/>
              <a:t> </a:t>
            </a:r>
            <a:r>
              <a:rPr lang="ru-RU" dirty="0" smtClean="0"/>
              <a:t>текст своего источника с помощью предложенного сервиса (требуется регистрация на </a:t>
            </a:r>
            <a:r>
              <a:rPr lang="ru-RU" dirty="0" smtClean="0"/>
              <a:t>ресурсе - </a:t>
            </a:r>
            <a:r>
              <a:rPr lang="en-US" dirty="0" smtClean="0">
                <a:hlinkClick r:id="rId2"/>
              </a:rPr>
              <a:t>http://seo.seocrm.net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r>
              <a:rPr lang="ru-RU" dirty="0" smtClean="0"/>
              <a:t>)</a:t>
            </a:r>
            <a:endParaRPr lang="ru-RU" dirty="0" smtClean="0"/>
          </a:p>
          <a:p>
            <a:pPr lvl="1"/>
            <a:r>
              <a:rPr lang="ru-RU" dirty="0" smtClean="0"/>
              <a:t>Проверить качество </a:t>
            </a:r>
            <a:r>
              <a:rPr lang="ru-RU" dirty="0" err="1" smtClean="0"/>
              <a:t>лемматизации</a:t>
            </a:r>
            <a:r>
              <a:rPr lang="ru-RU" dirty="0" smtClean="0"/>
              <a:t> по выборке</a:t>
            </a:r>
          </a:p>
          <a:p>
            <a:pPr lvl="1"/>
            <a:r>
              <a:rPr lang="ru-RU" dirty="0" smtClean="0"/>
              <a:t>Воспользоваться предложенным </a:t>
            </a:r>
            <a:r>
              <a:rPr lang="ru-RU" dirty="0" smtClean="0"/>
              <a:t>сервисом </a:t>
            </a:r>
            <a:r>
              <a:rPr lang="en-US" dirty="0" smtClean="0">
                <a:hlinkClick r:id="rId3"/>
              </a:rPr>
              <a:t>http://</a:t>
            </a:r>
            <a:r>
              <a:rPr lang="ru-RU" dirty="0" err="1" smtClean="0">
                <a:hlinkClick r:id="rId3"/>
              </a:rPr>
              <a:t>облакослов.рф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>  </a:t>
            </a:r>
            <a:r>
              <a:rPr lang="ru-RU" dirty="0" smtClean="0"/>
              <a:t>создания облаков или использовать другой </a:t>
            </a:r>
            <a:r>
              <a:rPr lang="ru-RU" dirty="0" smtClean="0"/>
              <a:t>сервис </a:t>
            </a:r>
            <a:endParaRPr lang="ru-RU" dirty="0" smtClean="0"/>
          </a:p>
          <a:p>
            <a:pPr lvl="1"/>
            <a:r>
              <a:rPr lang="ru-RU" dirty="0" smtClean="0"/>
              <a:t>Сохранить облако слов, </a:t>
            </a:r>
            <a:r>
              <a:rPr lang="ru-RU" dirty="0" err="1" smtClean="0"/>
              <a:t>прокоментировать</a:t>
            </a:r>
            <a:r>
              <a:rPr lang="ru-RU" dirty="0" smtClean="0"/>
              <a:t> результат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142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Практикум 3. Визуализация данных контент-анализа.  Облака слов</vt:lpstr>
      <vt:lpstr>Цель</vt:lpstr>
      <vt:lpstr>Задание 1</vt:lpstr>
      <vt:lpstr>Задание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3. Визуализация данных контент-анализа</dc:title>
  <dc:creator>user</dc:creator>
  <cp:lastModifiedBy>tea</cp:lastModifiedBy>
  <cp:revision>12</cp:revision>
  <dcterms:created xsi:type="dcterms:W3CDTF">2018-10-16T06:58:38Z</dcterms:created>
  <dcterms:modified xsi:type="dcterms:W3CDTF">2020-02-02T06:47:06Z</dcterms:modified>
</cp:coreProperties>
</file>