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23D-4FAC-4ECE-ACE5-6979C288148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3400-1962-49F0-8AA6-22103EAFF4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23D-4FAC-4ECE-ACE5-6979C288148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3400-1962-49F0-8AA6-22103EAFF4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23D-4FAC-4ECE-ACE5-6979C288148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3400-1962-49F0-8AA6-22103EAFF4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23D-4FAC-4ECE-ACE5-6979C288148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3400-1962-49F0-8AA6-22103EAFF4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23D-4FAC-4ECE-ACE5-6979C288148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3400-1962-49F0-8AA6-22103EAFF4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23D-4FAC-4ECE-ACE5-6979C288148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3400-1962-49F0-8AA6-22103EAFF4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23D-4FAC-4ECE-ACE5-6979C288148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3400-1962-49F0-8AA6-22103EAFF4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23D-4FAC-4ECE-ACE5-6979C288148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3400-1962-49F0-8AA6-22103EAFF4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23D-4FAC-4ECE-ACE5-6979C288148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3400-1962-49F0-8AA6-22103EAFF4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23D-4FAC-4ECE-ACE5-6979C288148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3400-1962-49F0-8AA6-22103EAFF4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23D-4FAC-4ECE-ACE5-6979C288148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3400-1962-49F0-8AA6-22103EAFF4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3B23D-4FAC-4ECE-ACE5-6979C288148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43400-1962-49F0-8AA6-22103EAFF4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.org/web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Практикум 11. Рожденный цифровым. История виртуальных музеев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877056"/>
            <a:ext cx="6858000" cy="138074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chemeClr val="tx2"/>
                </a:solidFill>
              </a:rPr>
              <a:t>К.и.н</a:t>
            </a:r>
            <a:r>
              <a:rPr lang="ru-RU" dirty="0">
                <a:solidFill>
                  <a:schemeClr val="tx2"/>
                </a:solidFill>
              </a:rPr>
              <a:t>., доцент </a:t>
            </a:r>
            <a:r>
              <a:rPr lang="ru-RU" dirty="0" smtClean="0">
                <a:solidFill>
                  <a:schemeClr val="tx2"/>
                </a:solidFill>
              </a:rPr>
              <a:t>кафедры </a:t>
            </a:r>
            <a:r>
              <a:rPr lang="ru-RU" dirty="0">
                <a:solidFill>
                  <a:schemeClr val="tx2"/>
                </a:solidFill>
              </a:rPr>
              <a:t>новейшей истории России Поврозник Надежда Георгиевна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329435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Найти сайт крупного реально существующего музея</a:t>
            </a:r>
          </a:p>
          <a:p>
            <a:r>
              <a:rPr lang="ru-RU" dirty="0" smtClean="0"/>
              <a:t>Найти следы музея в </a:t>
            </a:r>
            <a:r>
              <a:rPr lang="ru-RU" dirty="0" err="1" smtClean="0"/>
              <a:t>веб-архиве</a:t>
            </a:r>
            <a:r>
              <a:rPr lang="ru-RU" dirty="0" smtClean="0"/>
              <a:t> (рекомендуемый ресурс - </a:t>
            </a:r>
            <a:r>
              <a:rPr lang="en-US" dirty="0" smtClean="0">
                <a:hlinkClick r:id="rId2"/>
              </a:rPr>
              <a:t>Wayback machine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Проследить развитие ресурса от его появления до современности (сделать ментальную карту по каждому выделенному этапу с «приращением»</a:t>
            </a:r>
          </a:p>
          <a:p>
            <a:r>
              <a:rPr lang="ru-RU" dirty="0" smtClean="0"/>
              <a:t>выделить этапы и тенденции развития виртуального ресурса</a:t>
            </a:r>
          </a:p>
          <a:p>
            <a:r>
              <a:rPr lang="ru-RU" dirty="0" smtClean="0"/>
              <a:t>обнаружить количественные характеристики изменений (например, насколько увеличилась цифровая коллекция, объекты какого типа добавились и т.д.)</a:t>
            </a:r>
          </a:p>
          <a:p>
            <a:r>
              <a:rPr lang="ru-RU" dirty="0" smtClean="0"/>
              <a:t>Определить, какие функции выполнял ресурс на том или ином этапе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Обратите внимание 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цифровые коллекции </a:t>
            </a:r>
            <a:r>
              <a:rPr lang="ru-RU" dirty="0" smtClean="0"/>
              <a:t>и качество (и количество) их представления, разнообразие представленных коллекций (это единичные уникальные объекты или коллекции объектов, связанные одной тематикой)</a:t>
            </a:r>
          </a:p>
          <a:p>
            <a:r>
              <a:rPr lang="ru-RU" b="1" dirty="0" smtClean="0"/>
              <a:t>метаданные</a:t>
            </a:r>
            <a:r>
              <a:rPr lang="ru-RU" dirty="0" smtClean="0"/>
              <a:t>, описывающие объекты, насколько они изменялись и изменялись ли</a:t>
            </a:r>
          </a:p>
          <a:p>
            <a:r>
              <a:rPr lang="ru-RU" b="1" dirty="0" smtClean="0"/>
              <a:t>форматы представленных экспонатов </a:t>
            </a:r>
            <a:r>
              <a:rPr lang="ru-RU" dirty="0" smtClean="0"/>
              <a:t>(изображения, 3</a:t>
            </a:r>
            <a:r>
              <a:rPr lang="en-US" dirty="0" smtClean="0"/>
              <a:t>D</a:t>
            </a:r>
            <a:r>
              <a:rPr lang="ru-RU" dirty="0" smtClean="0"/>
              <a:t>-модели и т.д.)</a:t>
            </a:r>
          </a:p>
          <a:p>
            <a:r>
              <a:rPr lang="ru-RU" dirty="0" smtClean="0"/>
              <a:t>способы </a:t>
            </a:r>
            <a:r>
              <a:rPr lang="ru-RU" b="1" dirty="0" smtClean="0"/>
              <a:t>рассказать</a:t>
            </a:r>
            <a:r>
              <a:rPr lang="ru-RU" dirty="0" smtClean="0"/>
              <a:t> о коллекциях, об экспонатах – в какой форме эти истории производились – тексты и гипертексты, </a:t>
            </a:r>
            <a:r>
              <a:rPr lang="ru-RU" dirty="0" err="1" smtClean="0"/>
              <a:t>мультимедийные</a:t>
            </a:r>
            <a:r>
              <a:rPr lang="ru-RU" dirty="0" smtClean="0"/>
              <a:t> зарисовки, видеоролики и т.д.(посмотрите, как рассказ о коллекциях и отдельных экспонатах менял свои формы и содержание)</a:t>
            </a:r>
          </a:p>
          <a:p>
            <a:r>
              <a:rPr lang="ru-RU" dirty="0" smtClean="0"/>
              <a:t>способы </a:t>
            </a:r>
            <a:r>
              <a:rPr lang="ru-RU" b="1" dirty="0" smtClean="0"/>
              <a:t>взаимодействия</a:t>
            </a:r>
            <a:r>
              <a:rPr lang="ru-RU" dirty="0" smtClean="0"/>
              <a:t> с аудиторией, музейный </a:t>
            </a:r>
            <a:r>
              <a:rPr lang="en-US" dirty="0" smtClean="0"/>
              <a:t>PR</a:t>
            </a:r>
            <a:r>
              <a:rPr lang="ru-RU" dirty="0" smtClean="0"/>
              <a:t>, социальные сети</a:t>
            </a:r>
          </a:p>
          <a:p>
            <a:r>
              <a:rPr lang="ru-RU" b="1" dirty="0" smtClean="0"/>
              <a:t>интерактивные формы </a:t>
            </a:r>
            <a:r>
              <a:rPr lang="ru-RU" dirty="0" smtClean="0"/>
              <a:t>взаимодействия </a:t>
            </a:r>
            <a:r>
              <a:rPr lang="ru-RU" dirty="0" err="1" smtClean="0"/>
              <a:t>онлайн</a:t>
            </a:r>
            <a:r>
              <a:rPr lang="ru-RU" dirty="0" smtClean="0"/>
              <a:t> пользователей и цифровых экспонатов (личные кабинеты, студии, </a:t>
            </a:r>
            <a:r>
              <a:rPr lang="ru-RU" dirty="0" err="1" smtClean="0"/>
              <a:t>квизы</a:t>
            </a:r>
            <a:r>
              <a:rPr lang="ru-RU" dirty="0" smtClean="0"/>
              <a:t>, тесты, игры и видеоигры, раскраски и т.п.)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6851104" cy="2146250"/>
          </a:xfrm>
        </p:spPr>
        <p:txBody>
          <a:bodyPr/>
          <a:lstStyle/>
          <a:p>
            <a:r>
              <a:rPr lang="ru-RU" dirty="0" smtClean="0"/>
              <a:t>Приветствуется работа в группах!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ru-RU" dirty="0" smtClean="0"/>
              <a:t>Возьмите похожие по содержанию музеи (изобразительного искусства, истории, истории какого-то отдельного события, естественной истории, отдельной темы и т.д.)</a:t>
            </a:r>
          </a:p>
          <a:p>
            <a:r>
              <a:rPr lang="ru-RU" dirty="0" smtClean="0"/>
              <a:t>Попробуйте найти общее / особенное в их развитии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функции музея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хранение и экспонирование </a:t>
            </a:r>
            <a:r>
              <a:rPr lang="ru-RU" dirty="0" smtClean="0"/>
              <a:t>объектов;</a:t>
            </a:r>
            <a:endParaRPr lang="ru-RU" b="1" dirty="0" smtClean="0"/>
          </a:p>
          <a:p>
            <a:r>
              <a:rPr lang="ru-RU" b="1" dirty="0" smtClean="0"/>
              <a:t>документирование</a:t>
            </a:r>
            <a:r>
              <a:rPr lang="ru-RU" dirty="0" smtClean="0"/>
              <a:t> экспонатов и коллекций;</a:t>
            </a:r>
          </a:p>
          <a:p>
            <a:r>
              <a:rPr lang="ru-RU" b="1" dirty="0" smtClean="0"/>
              <a:t>образование </a:t>
            </a:r>
            <a:r>
              <a:rPr lang="ru-RU" b="1" dirty="0" smtClean="0"/>
              <a:t>и </a:t>
            </a:r>
            <a:r>
              <a:rPr lang="ru-RU" b="1" dirty="0" smtClean="0"/>
              <a:t>воспитание</a:t>
            </a:r>
            <a:r>
              <a:rPr lang="ru-RU" dirty="0" smtClean="0"/>
              <a:t>, удовлетворение познавательных </a:t>
            </a:r>
            <a:r>
              <a:rPr lang="ru-RU" dirty="0" smtClean="0"/>
              <a:t>и </a:t>
            </a:r>
            <a:r>
              <a:rPr lang="ru-RU" dirty="0" smtClean="0"/>
              <a:t>культурных запросов общества;</a:t>
            </a:r>
          </a:p>
          <a:p>
            <a:r>
              <a:rPr lang="ru-RU" dirty="0" smtClean="0"/>
              <a:t>научное </a:t>
            </a:r>
            <a:r>
              <a:rPr lang="ru-RU" b="1" dirty="0" smtClean="0"/>
              <a:t>изучение</a:t>
            </a:r>
            <a:r>
              <a:rPr lang="ru-RU" dirty="0" smtClean="0"/>
              <a:t> коллекций;</a:t>
            </a:r>
          </a:p>
          <a:p>
            <a:r>
              <a:rPr lang="ru-RU" dirty="0" smtClean="0"/>
              <a:t>взаимодействие </a:t>
            </a:r>
            <a:r>
              <a:rPr lang="ru-RU" dirty="0" smtClean="0"/>
              <a:t>с </a:t>
            </a:r>
            <a:r>
              <a:rPr lang="ru-RU" dirty="0" smtClean="0"/>
              <a:t>аудиторией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отчетности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Презентация со </a:t>
            </a:r>
            <a:r>
              <a:rPr lang="ru-RU" dirty="0" err="1" smtClean="0"/>
              <a:t>скриншотамииллюстрациями</a:t>
            </a:r>
            <a:r>
              <a:rPr lang="ru-RU" dirty="0" smtClean="0"/>
              <a:t>, ментальными картами, основными положениями и выводами. Не забывайте про ссылки!</a:t>
            </a:r>
          </a:p>
          <a:p>
            <a:r>
              <a:rPr lang="ru-RU" dirty="0" smtClean="0"/>
              <a:t>Аналитическая записка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314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Практикум 11. Рожденный цифровым. История виртуальных музеев</vt:lpstr>
      <vt:lpstr>Задание</vt:lpstr>
      <vt:lpstr>Обратите внимание на</vt:lpstr>
      <vt:lpstr>Приветствуется работа в группах!</vt:lpstr>
      <vt:lpstr>Основные функции музея</vt:lpstr>
      <vt:lpstr>Форма отчетности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Практикум. Digital engagement. Практическая виртуальная музеология</dc:title>
  <dc:creator>user</dc:creator>
  <cp:lastModifiedBy>user</cp:lastModifiedBy>
  <cp:revision>24</cp:revision>
  <dcterms:created xsi:type="dcterms:W3CDTF">2018-10-10T05:57:21Z</dcterms:created>
  <dcterms:modified xsi:type="dcterms:W3CDTF">2019-04-02T07:54:09Z</dcterms:modified>
</cp:coreProperties>
</file>