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5F86F6-61AC-428B-A40F-15ED052F73BA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80547A-A1B4-4A78-84D9-F945C4310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060848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sz="3200" smtClean="0"/>
              <a:t>Практикум 5. </a:t>
            </a:r>
            <a:r>
              <a:rPr lang="ru-RU" sz="3200" dirty="0"/>
              <a:t>Информационные ресурсы муниципального </a:t>
            </a:r>
            <a:r>
              <a:rPr lang="ru-RU" sz="3200" dirty="0" smtClean="0"/>
              <a:t>управления: отражение деятельности администрации муниципального образования и участие граждан в управлении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293096"/>
            <a:ext cx="5712179" cy="122413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К.и.н., доцент</a:t>
            </a:r>
          </a:p>
          <a:p>
            <a:r>
              <a:rPr lang="ru-RU" sz="2200" dirty="0" smtClean="0"/>
              <a:t>Центр цифровой гуманитаристики ПГНИУ</a:t>
            </a:r>
          </a:p>
          <a:p>
            <a:r>
              <a:rPr lang="ru-RU" sz="2200" dirty="0" smtClean="0"/>
              <a:t> Поврозник Надежда Георгиевна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54557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проанализировать </a:t>
            </a:r>
            <a:r>
              <a:rPr lang="ru-RU" dirty="0" smtClean="0"/>
              <a:t>отражение работы муниципального образования и оценить возможности </a:t>
            </a:r>
            <a:r>
              <a:rPr lang="ru-RU" dirty="0"/>
              <a:t>участия граждан в развитии муниципальных образований и управления ими.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8485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344816" cy="42484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Сделать подборку информационных ресурсов муниципальных образований </a:t>
            </a:r>
            <a:r>
              <a:rPr lang="ru-RU" dirty="0" smtClean="0"/>
              <a:t>любого субъекта РФ (региональный центр плюс 2-3 муниципальных района).</a:t>
            </a:r>
            <a:endParaRPr lang="ru-RU" dirty="0"/>
          </a:p>
          <a:p>
            <a:pPr lvl="0"/>
            <a:r>
              <a:rPr lang="ru-RU" dirty="0"/>
              <a:t>Проанализировать </a:t>
            </a:r>
            <a:r>
              <a:rPr lang="ru-RU" dirty="0" smtClean="0"/>
              <a:t>информационные ресурсы муниципальных образований (администраций), выявить основные разделы деятельности, а также каналы </a:t>
            </a:r>
            <a:r>
              <a:rPr lang="ru-RU" dirty="0"/>
              <a:t>коммуникации, предлагаемые на официальных информационных ресурсах, способы и средства информационного </a:t>
            </a:r>
            <a:r>
              <a:rPr lang="ru-RU" dirty="0" smtClean="0"/>
              <a:t>обмена, выявить функции, которые имеет ресурс.</a:t>
            </a:r>
            <a:endParaRPr lang="ru-RU" dirty="0" smtClean="0"/>
          </a:p>
          <a:p>
            <a:pPr lvl="0"/>
            <a:r>
              <a:rPr lang="ru-RU" dirty="0" smtClean="0"/>
              <a:t>Сделать сравнительную </a:t>
            </a:r>
            <a:r>
              <a:rPr lang="ru-RU" dirty="0" smtClean="0"/>
              <a:t>таблицу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Представить результаты анализа ресурсов в виде презентации.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16194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Создать презентацию со скриншотами ресурсов.</a:t>
            </a:r>
          </a:p>
          <a:p>
            <a:r>
              <a:rPr lang="ru-RU" dirty="0"/>
              <a:t>Обсудить возможности участия граждан, механизмы реализации гражданского контроля и работу муниципальных образований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924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853376" cy="3541992"/>
          </a:xfrm>
        </p:spPr>
        <p:txBody>
          <a:bodyPr/>
          <a:lstStyle/>
          <a:p>
            <a:r>
              <a:rPr lang="ru-RU" dirty="0" smtClean="0"/>
              <a:t>Участие в итоговой дискуссии – 5 баллов</a:t>
            </a:r>
          </a:p>
          <a:p>
            <a:r>
              <a:rPr lang="ru-RU" dirty="0" smtClean="0"/>
              <a:t>Презентация со скриншотами – 5 баллов</a:t>
            </a:r>
          </a:p>
          <a:p>
            <a:r>
              <a:rPr lang="ru-RU" dirty="0" smtClean="0"/>
              <a:t>Аналитика, выводы, причинно-следственные связи – 5 баллов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966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</TotalTime>
  <Words>160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Практикум 5. Информационные ресурсы муниципального управления: отражение деятельности администрации муниципального образования и участие граждан в управлении</vt:lpstr>
      <vt:lpstr>Цель</vt:lpstr>
      <vt:lpstr>Задание</vt:lpstr>
      <vt:lpstr>Форма отчетности</vt:lpstr>
      <vt:lpstr>Баллы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3. Информационные ресурсы муниципального управления: участие граждан в управлении</dc:title>
  <dc:creator>Надежда</dc:creator>
  <cp:lastModifiedBy>user</cp:lastModifiedBy>
  <cp:revision>6</cp:revision>
  <dcterms:created xsi:type="dcterms:W3CDTF">2016-10-24T21:59:16Z</dcterms:created>
  <dcterms:modified xsi:type="dcterms:W3CDTF">2019-03-15T06:29:02Z</dcterms:modified>
</cp:coreProperties>
</file>