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B1F-1F42-42FC-A276-12498B0D9156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5CEC-3C62-4F5F-A262-258160C337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nservis.ru/online-redaktor/grafichecky-redaktor-onlin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pg2pdf.com/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ocr.com/" TargetMode="External"/><Relationship Id="rId2" Type="http://schemas.openxmlformats.org/officeDocument/2006/relationships/hyperlink" Target="http://www.ocrconver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-ocr.com/" TargetMode="External"/><Relationship Id="rId4" Type="http://schemas.openxmlformats.org/officeDocument/2006/relationships/hyperlink" Target="http://www.onlineocr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Машиночитаемый документ. Интернет-сервисы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К.и.н</a:t>
            </a:r>
            <a:r>
              <a:rPr lang="ru-RU" dirty="0" smtClean="0"/>
              <a:t>., доцент Поврозник Н.Г.</a:t>
            </a:r>
          </a:p>
          <a:p>
            <a:r>
              <a:rPr lang="ru-RU" dirty="0" smtClean="0"/>
              <a:t>Центр цифровой </a:t>
            </a:r>
            <a:r>
              <a:rPr lang="ru-RU" dirty="0" err="1" smtClean="0"/>
              <a:t>гуманитаристики</a:t>
            </a:r>
            <a:r>
              <a:rPr lang="ru-RU" dirty="0" smtClean="0"/>
              <a:t> ПГНИУ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5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Сделать фото изображений текстового источника </a:t>
            </a:r>
          </a:p>
          <a:p>
            <a:r>
              <a:rPr lang="ru-RU" dirty="0" smtClean="0"/>
              <a:t>Обработать в графическом редакторе изображения (обрезать, </a:t>
            </a:r>
            <a:r>
              <a:rPr lang="ru-RU" dirty="0" smtClean="0"/>
              <a:t>откорректировать)</a:t>
            </a:r>
            <a:endParaRPr lang="ru-RU" dirty="0" smtClean="0"/>
          </a:p>
          <a:p>
            <a:r>
              <a:rPr lang="ru-RU" dirty="0" smtClean="0"/>
              <a:t>Конвертировать изображения в файл </a:t>
            </a:r>
            <a:r>
              <a:rPr lang="en-US" dirty="0" smtClean="0"/>
              <a:t>PDF</a:t>
            </a:r>
            <a:endParaRPr lang="ru-RU" dirty="0" smtClean="0"/>
          </a:p>
          <a:p>
            <a:r>
              <a:rPr lang="ru-RU" dirty="0" smtClean="0"/>
              <a:t>Распознать </a:t>
            </a:r>
            <a:r>
              <a:rPr lang="ru-RU" dirty="0" smtClean="0"/>
              <a:t>документ с помощью онлайн редактора</a:t>
            </a:r>
          </a:p>
          <a:p>
            <a:r>
              <a:rPr lang="ru-RU" dirty="0" smtClean="0"/>
              <a:t>Исправить ошибки</a:t>
            </a:r>
          </a:p>
          <a:p>
            <a:r>
              <a:rPr lang="ru-RU" dirty="0" smtClean="0"/>
              <a:t>Сохранить в текстовый файл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421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редактор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http://onservis.ru/online-redaktor/grafichecky-redaktor-online.html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52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Конвертация </a:t>
            </a:r>
            <a:r>
              <a:rPr lang="en-US" dirty="0" smtClean="0"/>
              <a:t>JPEG </a:t>
            </a:r>
            <a:r>
              <a:rPr lang="ru-RU" dirty="0" smtClean="0"/>
              <a:t>в </a:t>
            </a:r>
            <a:r>
              <a:rPr lang="en-US" dirty="0" smtClean="0"/>
              <a:t>PDF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сервисов для работы с </a:t>
            </a:r>
            <a:r>
              <a:rPr lang="en-US" dirty="0" smtClean="0"/>
              <a:t>PDF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://jpg2pdf.com/ru/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6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OCR. </a:t>
            </a:r>
            <a:r>
              <a:rPr lang="ru-RU" dirty="0" smtClean="0"/>
              <a:t>Распознавание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r>
              <a:rPr lang="en-US" dirty="0"/>
              <a:t>Free Online OCR Conversion (Optical Character Recognition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://www.ocrconvert.com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/>
              <a:t>Free Online </a:t>
            </a:r>
            <a:r>
              <a:rPr lang="en-US" dirty="0" smtClean="0"/>
              <a:t>OCR</a:t>
            </a:r>
            <a:r>
              <a:rPr lang="ru-RU" dirty="0" smtClean="0"/>
              <a:t> </a:t>
            </a:r>
            <a:r>
              <a:rPr lang="en-US" dirty="0">
                <a:hlinkClick r:id="rId3"/>
              </a:rPr>
              <a:t>http://www.newocr.com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/>
              <a:t>FREE ONLINE OCR </a:t>
            </a:r>
            <a:r>
              <a:rPr lang="en-US" dirty="0" smtClean="0"/>
              <a:t>SERVICE</a:t>
            </a:r>
            <a:r>
              <a:rPr lang="ru-RU" dirty="0" smtClean="0"/>
              <a:t>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www.onlineocr.net/</a:t>
            </a:r>
            <a:endParaRPr lang="ru-RU" dirty="0" smtClean="0"/>
          </a:p>
          <a:p>
            <a:r>
              <a:rPr lang="en-US" dirty="0"/>
              <a:t>Free </a:t>
            </a:r>
            <a:r>
              <a:rPr lang="en-US" dirty="0" smtClean="0"/>
              <a:t>OCR</a:t>
            </a:r>
            <a:r>
              <a:rPr lang="ru-RU" dirty="0" smtClean="0"/>
              <a:t> </a:t>
            </a:r>
            <a:r>
              <a:rPr lang="en-US" dirty="0">
                <a:hlinkClick r:id="rId5"/>
              </a:rPr>
              <a:t>http://www.free-ocr.com/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0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74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Машиночитаемый документ. Интернет-сервисы</vt:lpstr>
      <vt:lpstr>Задание</vt:lpstr>
      <vt:lpstr>Графический редактор</vt:lpstr>
      <vt:lpstr>Конвертация JPEG в PDF</vt:lpstr>
      <vt:lpstr>OCR. Распознавание текста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Машиночитаемый документ. Интернет-сервисы</dc:title>
  <dc:creator>Надежда</dc:creator>
  <cp:lastModifiedBy>user</cp:lastModifiedBy>
  <cp:revision>4</cp:revision>
  <dcterms:created xsi:type="dcterms:W3CDTF">2017-01-26T15:13:16Z</dcterms:created>
  <dcterms:modified xsi:type="dcterms:W3CDTF">2019-01-24T05:06:31Z</dcterms:modified>
</cp:coreProperties>
</file>