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757-6551-4EFE-A304-C7EBE6F81336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3433-9B4D-480B-AE28-27C0E536A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757-6551-4EFE-A304-C7EBE6F81336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3433-9B4D-480B-AE28-27C0E536A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757-6551-4EFE-A304-C7EBE6F81336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3433-9B4D-480B-AE28-27C0E536A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757-6551-4EFE-A304-C7EBE6F81336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3433-9B4D-480B-AE28-27C0E536A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757-6551-4EFE-A304-C7EBE6F81336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3433-9B4D-480B-AE28-27C0E536A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757-6551-4EFE-A304-C7EBE6F81336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3433-9B4D-480B-AE28-27C0E536A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757-6551-4EFE-A304-C7EBE6F81336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3433-9B4D-480B-AE28-27C0E536A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757-6551-4EFE-A304-C7EBE6F81336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3433-9B4D-480B-AE28-27C0E536A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757-6551-4EFE-A304-C7EBE6F81336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3433-9B4D-480B-AE28-27C0E536A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757-6551-4EFE-A304-C7EBE6F81336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3433-9B4D-480B-AE28-27C0E536A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757-6551-4EFE-A304-C7EBE6F81336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3433-9B4D-480B-AE28-27C0E536A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CA757-6551-4EFE-A304-C7EBE6F81336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3433-9B4D-480B-AE28-27C0E536A6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Практикум. Подготовка объекта для анимации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К.и.н., доцент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Центр цифровой гуманитаристики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Поврозник Надежда Георгиевна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Подготовка объекта для анимации.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>
            <a:normAutofit/>
          </a:bodyPr>
          <a:lstStyle/>
          <a:p>
            <a:r>
              <a:rPr lang="ru-RU" dirty="0" smtClean="0"/>
              <a:t>Шаг 1.</a:t>
            </a:r>
          </a:p>
          <a:p>
            <a:pPr lvl="1"/>
            <a:r>
              <a:rPr lang="ru-RU" dirty="0" smtClean="0"/>
              <a:t>Открыть файл  с из</a:t>
            </a:r>
            <a:r>
              <a:rPr lang="ru-RU" dirty="0"/>
              <a:t>о</a:t>
            </a:r>
            <a:r>
              <a:rPr lang="ru-RU" dirty="0" smtClean="0"/>
              <a:t>бражением объекта в </a:t>
            </a:r>
            <a:r>
              <a:rPr lang="en-US" dirty="0" smtClean="0"/>
              <a:t>Adobe Photoshop</a:t>
            </a:r>
            <a:endParaRPr lang="ru-RU" dirty="0" smtClean="0"/>
          </a:p>
          <a:p>
            <a:pPr lvl="1"/>
            <a:r>
              <a:rPr lang="ru-RU" dirty="0" smtClean="0"/>
              <a:t>Убрать фон и сохранить в формате </a:t>
            </a:r>
            <a:r>
              <a:rPr lang="en-US" dirty="0" smtClean="0"/>
              <a:t>PNG</a:t>
            </a:r>
          </a:p>
          <a:p>
            <a:pPr lvl="1"/>
            <a:r>
              <a:rPr lang="ru-RU" dirty="0" smtClean="0"/>
              <a:t>Обрезать по картинке, убрать лишний фон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слое с  подложкой из полного изображения сделать по 2 насечки – отделить каждую часть объекта</a:t>
            </a:r>
          </a:p>
          <a:p>
            <a:r>
              <a:rPr lang="ru-RU" dirty="0" smtClean="0"/>
              <a:t>Дублировать слой с полным изображением и удалить лишнее, оставив только одну часть и размыть края</a:t>
            </a:r>
          </a:p>
          <a:p>
            <a:r>
              <a:rPr lang="ru-RU" dirty="0" smtClean="0"/>
              <a:t>Сделать столько слоев, сколько элементов у объекта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Двойные засечки важны  - это область для синхронизации, чтобы ноги не отваливались от тела, чтобы этого было не видно.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Удалить слой с разметкой</a:t>
            </a:r>
          </a:p>
          <a:p>
            <a:r>
              <a:rPr lang="ru-RU" dirty="0" smtClean="0"/>
              <a:t>Закрасить перекрытия на пересекающихся слоях (под глазами, ртом, например)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4. Импорт в </a:t>
            </a:r>
            <a:r>
              <a:rPr lang="en-US" dirty="0" smtClean="0"/>
              <a:t>Anime Studio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Включить только слои с элементами, убрать видимость вспомогательных слоев</a:t>
            </a:r>
          </a:p>
          <a:p>
            <a:r>
              <a:rPr lang="ru-RU" dirty="0" smtClean="0"/>
              <a:t>Зайти в программную папку </a:t>
            </a:r>
            <a:r>
              <a:rPr lang="en-US" dirty="0" smtClean="0"/>
              <a:t>Anime</a:t>
            </a:r>
            <a:r>
              <a:rPr lang="en-US" dirty="0"/>
              <a:t> </a:t>
            </a:r>
            <a:r>
              <a:rPr lang="en-US" dirty="0" smtClean="0"/>
              <a:t>– Extra File – </a:t>
            </a:r>
            <a:r>
              <a:rPr lang="ru-RU" dirty="0" smtClean="0"/>
              <a:t>скопировать </a:t>
            </a:r>
            <a:r>
              <a:rPr lang="ru-RU" dirty="0" err="1" smtClean="0"/>
              <a:t>скрипт</a:t>
            </a:r>
            <a:r>
              <a:rPr lang="ru-RU" dirty="0" smtClean="0"/>
              <a:t> отсюда и вставить копию в папку </a:t>
            </a:r>
            <a:r>
              <a:rPr lang="en-US" dirty="0" smtClean="0"/>
              <a:t>Photoshop</a:t>
            </a:r>
            <a:r>
              <a:rPr lang="ru-RU" dirty="0" smtClean="0"/>
              <a:t> – </a:t>
            </a:r>
            <a:r>
              <a:rPr lang="en-US" dirty="0" smtClean="0"/>
              <a:t>Preset – </a:t>
            </a:r>
            <a:r>
              <a:rPr lang="ru-RU" dirty="0" err="1" smtClean="0"/>
              <a:t>скрипт</a:t>
            </a:r>
            <a:r>
              <a:rPr lang="ru-RU" dirty="0" smtClean="0"/>
              <a:t> и вставить </a:t>
            </a:r>
            <a:r>
              <a:rPr lang="ru-RU" dirty="0" err="1" smtClean="0"/>
              <a:t>скрипт</a:t>
            </a:r>
            <a:r>
              <a:rPr lang="ru-RU" dirty="0" smtClean="0"/>
              <a:t> сюда.</a:t>
            </a:r>
          </a:p>
          <a:p>
            <a:r>
              <a:rPr lang="ru-RU" dirty="0" smtClean="0"/>
              <a:t>Сохранить файл </a:t>
            </a:r>
            <a:r>
              <a:rPr lang="ru-RU" dirty="0" err="1" smtClean="0"/>
              <a:t>фотошоп</a:t>
            </a:r>
            <a:r>
              <a:rPr lang="ru-RU" dirty="0" smtClean="0"/>
              <a:t> в формате </a:t>
            </a:r>
            <a:r>
              <a:rPr lang="en-US" dirty="0" smtClean="0"/>
              <a:t>PSD</a:t>
            </a:r>
            <a:r>
              <a:rPr lang="ru-RU" dirty="0" smtClean="0"/>
              <a:t>, перезагрузить программу.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среде программы </a:t>
            </a:r>
            <a:r>
              <a:rPr lang="en-US" dirty="0" smtClean="0"/>
              <a:t>Photoshop </a:t>
            </a:r>
            <a:r>
              <a:rPr lang="ru-RU" dirty="0" smtClean="0"/>
              <a:t>выбрать меню </a:t>
            </a:r>
            <a:r>
              <a:rPr lang="en-US" dirty="0" smtClean="0"/>
              <a:t>File – Scripts</a:t>
            </a:r>
            <a:r>
              <a:rPr lang="ru-RU" dirty="0" smtClean="0"/>
              <a:t> –</a:t>
            </a:r>
            <a:r>
              <a:rPr lang="en-US" dirty="0" smtClean="0"/>
              <a:t> Export Layers to Anime studio</a:t>
            </a:r>
            <a:r>
              <a:rPr lang="ru-RU" dirty="0" smtClean="0"/>
              <a:t>, выбрать слои, сохранить с разрешением </a:t>
            </a:r>
            <a:r>
              <a:rPr lang="en-US" dirty="0" smtClean="0"/>
              <a:t>.ANME</a:t>
            </a:r>
          </a:p>
          <a:p>
            <a:r>
              <a:rPr lang="ru-RU" dirty="0" smtClean="0"/>
              <a:t>Открыть файл в программе </a:t>
            </a:r>
            <a:r>
              <a:rPr lang="en-US" dirty="0" smtClean="0"/>
              <a:t>Anime Studio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6. Оптимизация файла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Разгрузить объем памяти – в папке со слоями, в </a:t>
            </a:r>
            <a:r>
              <a:rPr lang="en-US" dirty="0" smtClean="0"/>
              <a:t>Photoshop </a:t>
            </a:r>
            <a:r>
              <a:rPr lang="ru-RU" dirty="0" smtClean="0"/>
              <a:t>обрезать все слои по размеру изображения, чтобы область была строго по размеру изображения.</a:t>
            </a:r>
          </a:p>
          <a:p>
            <a:r>
              <a:rPr lang="ru-RU" dirty="0" smtClean="0"/>
              <a:t>Удалить файл, который создался, зайти в </a:t>
            </a:r>
            <a:r>
              <a:rPr lang="en-US" dirty="0" smtClean="0"/>
              <a:t>Anime Studio</a:t>
            </a:r>
            <a:r>
              <a:rPr lang="ru-RU" dirty="0" smtClean="0"/>
              <a:t>, создать новый проект, перетащить на рабочее пространство все слои и заново </a:t>
            </a:r>
            <a:r>
              <a:rPr lang="ru-RU" smtClean="0"/>
              <a:t>собрать объект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274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Практикум. Подготовка объекта для анимации</vt:lpstr>
      <vt:lpstr>Цель</vt:lpstr>
      <vt:lpstr>Задание</vt:lpstr>
      <vt:lpstr>Шаг 2</vt:lpstr>
      <vt:lpstr>ВНИМАНИЕ</vt:lpstr>
      <vt:lpstr>Шаг 3</vt:lpstr>
      <vt:lpstr>Шаг 4. Импорт в Anime Studio</vt:lpstr>
      <vt:lpstr>Шаг 5</vt:lpstr>
      <vt:lpstr>Шаг 6. Оптимизация файла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Практикум. Подготовка объекта для анимации</dc:title>
  <dc:creator>user</dc:creator>
  <cp:lastModifiedBy>user</cp:lastModifiedBy>
  <cp:revision>2</cp:revision>
  <dcterms:created xsi:type="dcterms:W3CDTF">2018-12-06T11:11:35Z</dcterms:created>
  <dcterms:modified xsi:type="dcterms:W3CDTF">2018-12-06T11:27:55Z</dcterms:modified>
</cp:coreProperties>
</file>