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7" r:id="rId5"/>
    <p:sldId id="268" r:id="rId6"/>
    <p:sldId id="269" r:id="rId7"/>
    <p:sldId id="264" r:id="rId8"/>
    <p:sldId id="262" r:id="rId9"/>
    <p:sldId id="263" r:id="rId10"/>
    <p:sldId id="265" r:id="rId11"/>
    <p:sldId id="258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F8A0-8849-4AE8-9583-17FDDD4A2B66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1DEA-E4CB-46D0-8305-B105493E6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25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F8A0-8849-4AE8-9583-17FDDD4A2B66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1DEA-E4CB-46D0-8305-B105493E6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700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F8A0-8849-4AE8-9583-17FDDD4A2B66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1DEA-E4CB-46D0-8305-B105493E6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474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F8A0-8849-4AE8-9583-17FDDD4A2B66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1DEA-E4CB-46D0-8305-B105493E6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006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F8A0-8849-4AE8-9583-17FDDD4A2B66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1DEA-E4CB-46D0-8305-B105493E6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7911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F8A0-8849-4AE8-9583-17FDDD4A2B66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1DEA-E4CB-46D0-8305-B105493E6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394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F8A0-8849-4AE8-9583-17FDDD4A2B66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1DEA-E4CB-46D0-8305-B105493E6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653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F8A0-8849-4AE8-9583-17FDDD4A2B66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1DEA-E4CB-46D0-8305-B105493E6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136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F8A0-8849-4AE8-9583-17FDDD4A2B66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1DEA-E4CB-46D0-8305-B105493E6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254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F8A0-8849-4AE8-9583-17FDDD4A2B66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1DEA-E4CB-46D0-8305-B105493E6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874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F8A0-8849-4AE8-9583-17FDDD4A2B66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1DEA-E4CB-46D0-8305-B105493E6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187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8F8A0-8849-4AE8-9583-17FDDD4A2B66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11DEA-E4CB-46D0-8305-B105493E6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240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advego.ru/text/seo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Практикум </a:t>
            </a:r>
            <a:r>
              <a:rPr lang="ru-RU" dirty="0" smtClean="0"/>
              <a:t>7</a:t>
            </a:r>
            <a:r>
              <a:rPr lang="ru-RU" dirty="0" smtClean="0"/>
              <a:t>. Характеристики </a:t>
            </a:r>
            <a:r>
              <a:rPr lang="ru-RU" dirty="0" smtClean="0"/>
              <a:t>текста. </a:t>
            </a:r>
            <a:r>
              <a:rPr lang="ru-RU" dirty="0" smtClean="0"/>
              <a:t>Сравнительный </a:t>
            </a:r>
            <a:r>
              <a:rPr lang="ru-RU" dirty="0" err="1" smtClean="0"/>
              <a:t>контент-анализ</a:t>
            </a:r>
            <a:r>
              <a:rPr lang="ru-RU" dirty="0" smtClean="0"/>
              <a:t> </a:t>
            </a:r>
            <a:r>
              <a:rPr lang="ru-RU" dirty="0" smtClean="0"/>
              <a:t>текстов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К.и.н</a:t>
            </a:r>
            <a:r>
              <a:rPr lang="ru-RU" dirty="0" smtClean="0"/>
              <a:t>., доцент кафедры новейшей истории России </a:t>
            </a:r>
          </a:p>
          <a:p>
            <a:r>
              <a:rPr lang="ru-RU" dirty="0" smtClean="0"/>
              <a:t>Поврозник Надежда Георгиевна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1848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Семантическое ядро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Количество наиболее часто встречающихся в тексте слов и словосочетаний и их частота, то есть процентное соотношение слова или словосочетания к количеству символов в тексте. </a:t>
            </a:r>
            <a:endParaRPr lang="ru-RU" dirty="0" smtClean="0"/>
          </a:p>
          <a:p>
            <a:r>
              <a:rPr lang="ru-RU" dirty="0" smtClean="0"/>
              <a:t>Семантическое ядро позволяет оценить семантическую наполненность текста.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9964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194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Найти текстовые источники для сравнения</a:t>
            </a:r>
          </a:p>
          <a:p>
            <a:r>
              <a:rPr lang="ru-RU" dirty="0" smtClean="0"/>
              <a:t>Проанализировать на основе он-</a:t>
            </a:r>
            <a:r>
              <a:rPr lang="ru-RU" dirty="0" err="1" smtClean="0"/>
              <a:t>лайн</a:t>
            </a:r>
            <a:r>
              <a:rPr lang="ru-RU" dirty="0"/>
              <a:t> </a:t>
            </a:r>
            <a:r>
              <a:rPr lang="ru-RU" dirty="0" smtClean="0"/>
              <a:t>сервиса контент-анализа</a:t>
            </a:r>
          </a:p>
          <a:p>
            <a:r>
              <a:rPr lang="ru-RU" dirty="0" smtClean="0"/>
              <a:t>Составить сравнительную таблицу по основным показателям</a:t>
            </a:r>
          </a:p>
          <a:p>
            <a:r>
              <a:rPr lang="ru-RU" dirty="0" smtClean="0"/>
              <a:t>Сравнить значимые слова и (их количество) по семантическому ядру</a:t>
            </a:r>
          </a:p>
          <a:p>
            <a:r>
              <a:rPr lang="ru-RU" dirty="0" smtClean="0"/>
              <a:t>Проанализировать данные и дать интерпретацию </a:t>
            </a:r>
            <a:r>
              <a:rPr lang="ru-RU" dirty="0" smtClean="0"/>
              <a:t>результатов</a:t>
            </a: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2290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rmAutofit fontScale="90000"/>
          </a:bodyPr>
          <a:lstStyle/>
          <a:p>
            <a:r>
              <a:rPr lang="ru-RU" sz="3000" dirty="0" smtClean="0"/>
              <a:t>Рекомендуемый онлайн-сервис для проведения сравнительного контент-анализа текста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Семантический анализ текста </a:t>
            </a:r>
            <a:r>
              <a:rPr lang="ru-RU" dirty="0" smtClean="0"/>
              <a:t>онлайн</a:t>
            </a:r>
          </a:p>
          <a:p>
            <a:r>
              <a:rPr lang="en-US" dirty="0" smtClean="0">
                <a:hlinkClick r:id="rId2"/>
              </a:rPr>
              <a:t>https://advego.ru/text/seo/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717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38138"/>
          </a:xfrm>
        </p:spPr>
        <p:txBody>
          <a:bodyPr>
            <a:noAutofit/>
          </a:bodyPr>
          <a:lstStyle/>
          <a:p>
            <a:r>
              <a:rPr lang="ru-RU" sz="3500" dirty="0" smtClean="0"/>
              <a:t>Элементарный сравнительный контент анализ. Основные характеристики</a:t>
            </a:r>
            <a:endParaRPr lang="ru-RU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Количество символов в тексте</a:t>
            </a:r>
          </a:p>
          <a:p>
            <a:r>
              <a:rPr lang="ru-RU" dirty="0" smtClean="0"/>
              <a:t>Количество слов</a:t>
            </a:r>
          </a:p>
          <a:p>
            <a:r>
              <a:rPr lang="ru-RU" dirty="0" smtClean="0"/>
              <a:t>Количество </a:t>
            </a:r>
            <a:r>
              <a:rPr lang="ru-RU" dirty="0"/>
              <a:t>уникальных </a:t>
            </a:r>
            <a:r>
              <a:rPr lang="ru-RU" dirty="0" smtClean="0"/>
              <a:t>слов</a:t>
            </a:r>
          </a:p>
          <a:p>
            <a:r>
              <a:rPr lang="ru-RU" dirty="0"/>
              <a:t>Количество значимых </a:t>
            </a:r>
            <a:r>
              <a:rPr lang="ru-RU" dirty="0" smtClean="0"/>
              <a:t>слов</a:t>
            </a:r>
          </a:p>
          <a:p>
            <a:r>
              <a:rPr lang="ru-RU" dirty="0"/>
              <a:t>Количество </a:t>
            </a:r>
            <a:r>
              <a:rPr lang="ru-RU" dirty="0" smtClean="0"/>
              <a:t>стоп-слов</a:t>
            </a:r>
          </a:p>
          <a:p>
            <a:r>
              <a:rPr lang="ru-RU" dirty="0" smtClean="0"/>
              <a:t>Вода</a:t>
            </a:r>
          </a:p>
          <a:p>
            <a:r>
              <a:rPr lang="ru-RU" dirty="0" smtClean="0"/>
              <a:t>Классическая тошнота документа</a:t>
            </a:r>
          </a:p>
          <a:p>
            <a:r>
              <a:rPr lang="ru-RU" dirty="0" smtClean="0"/>
              <a:t>Академическая тошнота документа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5779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Количество уникальных слов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Количество слов, которые встречаются в тексте хотя бы один раз, без учета повтора слов. То есть повторяющееся 2-3 и более раз в тексте слово будет считаться как одно.</a:t>
            </a:r>
          </a:p>
        </p:txBody>
      </p:sp>
    </p:spTree>
    <p:extLst>
      <p:ext uri="{BB962C8B-B14F-4D97-AF65-F5344CB8AC3E}">
        <p14:creationId xmlns="" xmlns:p14="http://schemas.microsoft.com/office/powerpoint/2010/main" val="220433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Количество значимых слов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Количество </a:t>
            </a:r>
            <a:r>
              <a:rPr lang="ru-RU" dirty="0"/>
              <a:t>слов, которые определяют значимость текста. В этом пункте учитываются только существительные, то есть грамматическая основа текста.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9823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Количество стоп-слов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Стоп-слова </a:t>
            </a:r>
            <a:r>
              <a:rPr lang="ru-RU" dirty="0"/>
              <a:t>- это слова, которые не несут смысловой нагрузки (или, либо, такое и т.п.) и служат для связи слов в предложении, а также слова, имеющие большой вес, то есть наиболее часто встречающиеся в сети.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3538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Вода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 </a:t>
            </a:r>
            <a:r>
              <a:rPr lang="ru-RU" dirty="0"/>
              <a:t>процентное отношение незначимых к общему количеству слов в тексте. </a:t>
            </a:r>
            <a:endParaRPr lang="ru-RU" dirty="0" smtClean="0"/>
          </a:p>
          <a:p>
            <a:r>
              <a:rPr lang="ru-RU" dirty="0" smtClean="0"/>
              <a:t>Процент </a:t>
            </a:r>
            <a:r>
              <a:rPr lang="ru-RU" dirty="0"/>
              <a:t>воды не является определяющим параметром качества </a:t>
            </a:r>
            <a:r>
              <a:rPr lang="ru-RU" dirty="0" smtClean="0"/>
              <a:t>текста.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8263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Тошнота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dirty="0" smtClean="0"/>
              <a:t>насыщенность </a:t>
            </a:r>
            <a:r>
              <a:rPr lang="ru-RU" dirty="0"/>
              <a:t>текста ключевыми словами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 </a:t>
            </a:r>
            <a:r>
              <a:rPr lang="ru-RU" dirty="0"/>
              <a:t>тошноте текста можно </a:t>
            </a:r>
            <a:r>
              <a:rPr lang="ru-RU" dirty="0" smtClean="0"/>
              <a:t>судить многообразии словарного запаса, инвариантности использования слов и способах употребления ключевых понятий. Высокий </a:t>
            </a:r>
            <a:r>
              <a:rPr lang="ru-RU" dirty="0"/>
              <a:t>показатель </a:t>
            </a:r>
            <a:r>
              <a:rPr lang="ru-RU" dirty="0" smtClean="0"/>
              <a:t>является признаком косноязычия для исторических текстов. 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150898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Классическая тошнота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-</a:t>
            </a:r>
            <a:r>
              <a:rPr lang="ru-RU" dirty="0"/>
              <a:t> это коэффициент, показывающий </a:t>
            </a:r>
            <a:r>
              <a:rPr lang="ru-RU" dirty="0" smtClean="0"/>
              <a:t>распространенность в тексте самого повторяющегося слова. </a:t>
            </a:r>
          </a:p>
          <a:p>
            <a:r>
              <a:rPr lang="ru-RU" dirty="0" smtClean="0"/>
              <a:t>Определяется </a:t>
            </a:r>
            <a:r>
              <a:rPr lang="ru-RU" dirty="0"/>
              <a:t>как квадратный корень из количества повторений самого тошнотного слова. Самое тошнотное слово может снижать релевантность по остальным словам. Оптимальное </a:t>
            </a:r>
            <a:r>
              <a:rPr lang="ru-RU" dirty="0" smtClean="0"/>
              <a:t>значение </a:t>
            </a:r>
            <a:r>
              <a:rPr lang="ru-RU" b="1" dirty="0" smtClean="0"/>
              <a:t>классической </a:t>
            </a:r>
            <a:r>
              <a:rPr lang="ru-RU" b="1" dirty="0"/>
              <a:t>тошноты</a:t>
            </a:r>
            <a:r>
              <a:rPr lang="ru-RU" dirty="0"/>
              <a:t> равно 7.</a:t>
            </a:r>
          </a:p>
        </p:txBody>
      </p:sp>
    </p:spTree>
    <p:extLst>
      <p:ext uri="{BB962C8B-B14F-4D97-AF65-F5344CB8AC3E}">
        <p14:creationId xmlns="" xmlns:p14="http://schemas.microsoft.com/office/powerpoint/2010/main" val="349006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Академическая тошнота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характеризует </a:t>
            </a:r>
            <a:r>
              <a:rPr lang="ru-RU" dirty="0"/>
              <a:t>натуральность документа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Если </a:t>
            </a:r>
            <a:r>
              <a:rPr lang="ru-RU" dirty="0"/>
              <a:t>в документе много различных повторяющихся слов, то показатель академической тошноты будет большим. Академическая тошнота измеряется в процентах и зависит от частоты повторения слов и объема текста. Вычисляется как отношение числа повторов самых частых слов к общему числу слов в тексте.</a:t>
            </a:r>
          </a:p>
        </p:txBody>
      </p:sp>
    </p:spTree>
    <p:extLst>
      <p:ext uri="{BB962C8B-B14F-4D97-AF65-F5344CB8AC3E}">
        <p14:creationId xmlns="" xmlns:p14="http://schemas.microsoft.com/office/powerpoint/2010/main" val="143382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314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Практикум 7. Характеристики текста. Сравнительный контент-анализ текстов</vt:lpstr>
      <vt:lpstr>Элементарный сравнительный контент анализ. Основные характеристики</vt:lpstr>
      <vt:lpstr>Количество уникальных слов</vt:lpstr>
      <vt:lpstr>Количество значимых слов </vt:lpstr>
      <vt:lpstr>Количество стоп-слов </vt:lpstr>
      <vt:lpstr>Вода </vt:lpstr>
      <vt:lpstr>Тошнота текста</vt:lpstr>
      <vt:lpstr>Классическая тошнота </vt:lpstr>
      <vt:lpstr>Академическая тошнота </vt:lpstr>
      <vt:lpstr>Семантическое ядро</vt:lpstr>
      <vt:lpstr>Задание</vt:lpstr>
      <vt:lpstr>Рекомендуемый онлайн-сервис для проведения сравнительного контент-анализа текста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2. Он-лайн сервисы контент-анализа. Сравнительный контент-анализ исторических текстов</dc:title>
  <dc:creator>Надежда</dc:creator>
  <cp:lastModifiedBy>user</cp:lastModifiedBy>
  <cp:revision>14</cp:revision>
  <dcterms:created xsi:type="dcterms:W3CDTF">2017-10-10T05:10:11Z</dcterms:created>
  <dcterms:modified xsi:type="dcterms:W3CDTF">2018-12-11T12:35:41Z</dcterms:modified>
</cp:coreProperties>
</file>