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692C-8BC4-44B7-98D7-D78F4BF2606A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52A1-D162-4BD7-816C-A91A81653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692C-8BC4-44B7-98D7-D78F4BF2606A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52A1-D162-4BD7-816C-A91A81653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692C-8BC4-44B7-98D7-D78F4BF2606A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52A1-D162-4BD7-816C-A91A81653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692C-8BC4-44B7-98D7-D78F4BF2606A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52A1-D162-4BD7-816C-A91A81653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692C-8BC4-44B7-98D7-D78F4BF2606A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52A1-D162-4BD7-816C-A91A81653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692C-8BC4-44B7-98D7-D78F4BF2606A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52A1-D162-4BD7-816C-A91A81653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692C-8BC4-44B7-98D7-D78F4BF2606A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52A1-D162-4BD7-816C-A91A81653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692C-8BC4-44B7-98D7-D78F4BF2606A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52A1-D162-4BD7-816C-A91A81653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692C-8BC4-44B7-98D7-D78F4BF2606A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52A1-D162-4BD7-816C-A91A81653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692C-8BC4-44B7-98D7-D78F4BF2606A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52A1-D162-4BD7-816C-A91A81653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692C-8BC4-44B7-98D7-D78F4BF2606A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52A1-D162-4BD7-816C-A91A81653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2692C-8BC4-44B7-98D7-D78F4BF2606A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B52A1-D162-4BD7-816C-A91A816534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Практикум 6. Загрузка и работа с моделью в сервисе </a:t>
            </a:r>
            <a:r>
              <a:rPr lang="en-US" dirty="0" err="1" smtClean="0"/>
              <a:t>SketchFab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704856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К.и.н., доцент кафедры новейшей истории России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Центр цифровой гуманитаристики ПГНИУ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Поврозник Надежда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Загрузить модель в </a:t>
            </a:r>
            <a:r>
              <a:rPr lang="ru-RU" dirty="0" err="1" smtClean="0"/>
              <a:t>аккаунт</a:t>
            </a:r>
            <a:r>
              <a:rPr lang="ru-RU" dirty="0" smtClean="0"/>
              <a:t> </a:t>
            </a:r>
            <a:r>
              <a:rPr lang="en-US" dirty="0" err="1" smtClean="0"/>
              <a:t>SketchFab</a:t>
            </a:r>
            <a:r>
              <a:rPr lang="ru-RU" dirty="0" smtClean="0"/>
              <a:t>, освоить инструменты сервиса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Заархивировать файлы модели</a:t>
            </a:r>
          </a:p>
          <a:p>
            <a:r>
              <a:rPr lang="ru-RU" dirty="0" smtClean="0"/>
              <a:t>Загрузить в раздел с моделями Центра цифровой гуманитаристики </a:t>
            </a:r>
            <a:r>
              <a:rPr lang="en-US" dirty="0" err="1" smtClean="0"/>
              <a:t>SketchFab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Ознакомиться с инструментами сервиса, установить свет, фон, отредактировать модель и ее отображение.</a:t>
            </a:r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941168"/>
            <a:ext cx="8388424" cy="1349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64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Практикум 6. Загрузка и работа с моделью в сервисе SketchFab</vt:lpstr>
      <vt:lpstr>Цель</vt:lpstr>
      <vt:lpstr>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6. Подготовка модели к экспорту</dc:title>
  <dc:creator>user</dc:creator>
  <cp:lastModifiedBy>user</cp:lastModifiedBy>
  <cp:revision>5</cp:revision>
  <dcterms:created xsi:type="dcterms:W3CDTF">2018-11-28T11:27:27Z</dcterms:created>
  <dcterms:modified xsi:type="dcterms:W3CDTF">2018-11-28T11:59:55Z</dcterms:modified>
</cp:coreProperties>
</file>