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2CD7-BFFA-49B7-B796-9D7CBBF79BD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BE2F-6B6B-44AF-BA33-C194F3EB32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o.seocrm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Практикум 4. Сравнительный анализ текстов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новейшей истории России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 ПГНИУ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Освоить основные принципы сравнительного компьютеризированного анализа.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Скачать наборы данных (Источники 1-6)</a:t>
            </a:r>
          </a:p>
          <a:p>
            <a:pPr lvl="1"/>
            <a:r>
              <a:rPr lang="ru-RU" dirty="0" err="1" smtClean="0"/>
              <a:t>Лемматизировать</a:t>
            </a:r>
            <a:r>
              <a:rPr lang="ru-RU" dirty="0" smtClean="0"/>
              <a:t> текст источников с помощью </a:t>
            </a:r>
            <a:r>
              <a:rPr lang="ru-RU" dirty="0" smtClean="0">
                <a:hlinkClick r:id="rId2"/>
              </a:rPr>
              <a:t>предложенного </a:t>
            </a:r>
            <a:r>
              <a:rPr lang="ru-RU" dirty="0" smtClean="0"/>
              <a:t>сервиса (требуется регистрация на ресурсе)</a:t>
            </a:r>
          </a:p>
          <a:p>
            <a:pPr lvl="1"/>
            <a:r>
              <a:rPr lang="ru-RU" dirty="0" smtClean="0"/>
              <a:t>Проверить качество </a:t>
            </a:r>
            <a:r>
              <a:rPr lang="ru-RU" dirty="0" err="1" smtClean="0"/>
              <a:t>лемматизации</a:t>
            </a:r>
            <a:r>
              <a:rPr lang="ru-RU" dirty="0" smtClean="0"/>
              <a:t> по выборке</a:t>
            </a:r>
          </a:p>
          <a:p>
            <a:r>
              <a:rPr lang="ru-RU" dirty="0" smtClean="0"/>
              <a:t>Распределить в группе проблемно-тематические блоки для выявления слов-маркеров по данным корпуса источников</a:t>
            </a:r>
          </a:p>
          <a:p>
            <a:r>
              <a:rPr lang="ru-RU" dirty="0" smtClean="0"/>
              <a:t>Сформировать списки слов-маркеров, сохранить в формате </a:t>
            </a:r>
            <a:r>
              <a:rPr lang="en-US" dirty="0" smtClean="0"/>
              <a:t>TXT</a:t>
            </a:r>
            <a:r>
              <a:rPr lang="ru-RU" dirty="0" smtClean="0"/>
              <a:t>, </a:t>
            </a:r>
            <a:r>
              <a:rPr lang="ru-RU" dirty="0" err="1" smtClean="0"/>
              <a:t>лемматизировать</a:t>
            </a:r>
            <a:r>
              <a:rPr lang="ru-RU" dirty="0" smtClean="0"/>
              <a:t> списки</a:t>
            </a:r>
            <a:endParaRPr lang="en-US" dirty="0" smtClean="0"/>
          </a:p>
          <a:p>
            <a:r>
              <a:rPr lang="ru-RU" dirty="0" smtClean="0"/>
              <a:t>Проанализировать источники по спискам слов-маркеров</a:t>
            </a:r>
          </a:p>
          <a:p>
            <a:r>
              <a:rPr lang="ru-RU" dirty="0" smtClean="0"/>
              <a:t>Сформировать сравнительную таблицу</a:t>
            </a:r>
          </a:p>
          <a:p>
            <a:r>
              <a:rPr lang="ru-RU" dirty="0" smtClean="0"/>
              <a:t>Построить диаграммы и графики</a:t>
            </a:r>
          </a:p>
          <a:p>
            <a:r>
              <a:rPr lang="ru-RU" dirty="0" smtClean="0"/>
              <a:t>Проанализировать количественные данные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Проблемно-тематические блоки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Медицина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Образование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Инфраструктура и обустройство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Пути сообщения, транспорт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Строительство и ремонт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Промышленность, ремесла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Социально-нравственные проблемы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Социальная поддержка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Сельское хозяйство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Народное продовольствие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Животноводство и Ветеринария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Пожарная охрана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Тюрьма, полиция, охрана порядка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Военное дело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Запросы по словам-маркерам списками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Открыть </a:t>
            </a:r>
            <a:r>
              <a:rPr lang="en-US" dirty="0" err="1" smtClean="0"/>
              <a:t>AntConc</a:t>
            </a:r>
            <a:r>
              <a:rPr lang="ru-RU" dirty="0" smtClean="0"/>
              <a:t>, </a:t>
            </a:r>
            <a:r>
              <a:rPr lang="ru-RU" dirty="0"/>
              <a:t>загрузить </a:t>
            </a:r>
            <a:r>
              <a:rPr lang="ru-RU" dirty="0" smtClean="0"/>
              <a:t>текст источника</a:t>
            </a:r>
            <a:endParaRPr lang="ru-RU" dirty="0"/>
          </a:p>
          <a:p>
            <a:r>
              <a:rPr lang="ru-RU" dirty="0" smtClean="0"/>
              <a:t>Загрузить </a:t>
            </a:r>
            <a:r>
              <a:rPr lang="ru-RU" dirty="0"/>
              <a:t>список </a:t>
            </a:r>
            <a:endParaRPr lang="ru-RU" dirty="0" smtClean="0"/>
          </a:p>
          <a:p>
            <a:pPr lvl="1"/>
            <a:r>
              <a:rPr lang="ru-RU" dirty="0" smtClean="0"/>
              <a:t>Для </a:t>
            </a:r>
            <a:r>
              <a:rPr lang="ru-RU" dirty="0"/>
              <a:t>этого надо зайти в верхнем меню в </a:t>
            </a:r>
            <a:r>
              <a:rPr lang="ru-RU" dirty="0" err="1"/>
              <a:t>Tool</a:t>
            </a:r>
            <a:r>
              <a:rPr lang="ru-RU" dirty="0"/>
              <a:t> </a:t>
            </a:r>
            <a:r>
              <a:rPr lang="ru-RU" dirty="0" err="1"/>
              <a:t>Preference</a:t>
            </a:r>
            <a:r>
              <a:rPr lang="ru-RU" dirty="0"/>
              <a:t>, вкладка </a:t>
            </a:r>
            <a:r>
              <a:rPr lang="ru-RU" dirty="0" err="1"/>
              <a:t>Word</a:t>
            </a:r>
            <a:r>
              <a:rPr lang="ru-RU" dirty="0"/>
              <a:t> </a:t>
            </a:r>
            <a:r>
              <a:rPr lang="ru-RU" dirty="0" err="1"/>
              <a:t>List</a:t>
            </a:r>
            <a:r>
              <a:rPr lang="ru-RU" dirty="0"/>
              <a:t> (в левом меню), поставить точку на </a:t>
            </a:r>
            <a:r>
              <a:rPr lang="ru-RU" dirty="0" err="1"/>
              <a:t>Use</a:t>
            </a:r>
            <a:r>
              <a:rPr lang="ru-RU" dirty="0"/>
              <a:t> </a:t>
            </a:r>
            <a:r>
              <a:rPr lang="ru-RU" dirty="0" err="1"/>
              <a:t>specific</a:t>
            </a:r>
            <a:r>
              <a:rPr lang="ru-RU" dirty="0"/>
              <a:t> </a:t>
            </a:r>
            <a:r>
              <a:rPr lang="ru-RU" dirty="0" err="1"/>
              <a:t>words</a:t>
            </a:r>
            <a:r>
              <a:rPr lang="ru-RU" dirty="0"/>
              <a:t> </a:t>
            </a:r>
            <a:r>
              <a:rPr lang="ru-RU" dirty="0" err="1"/>
              <a:t>below</a:t>
            </a:r>
            <a:r>
              <a:rPr lang="ru-RU" dirty="0"/>
              <a:t>, потом нажать на кнопку </a:t>
            </a:r>
            <a:r>
              <a:rPr lang="ru-RU" dirty="0" err="1"/>
              <a:t>Open</a:t>
            </a:r>
            <a:r>
              <a:rPr lang="ru-RU" dirty="0"/>
              <a:t> и найти список </a:t>
            </a:r>
            <a:r>
              <a:rPr lang="ru-RU" dirty="0" smtClean="0"/>
              <a:t>слов-маркеров </a:t>
            </a:r>
            <a:r>
              <a:rPr lang="ru-RU" dirty="0"/>
              <a:t>по первой теме. Слова из списка появятся снизу.</a:t>
            </a:r>
          </a:p>
          <a:p>
            <a:r>
              <a:rPr lang="ru-RU" dirty="0" smtClean="0"/>
              <a:t>Нажать </a:t>
            </a:r>
            <a:r>
              <a:rPr lang="ru-RU" dirty="0" err="1"/>
              <a:t>Apply</a:t>
            </a:r>
            <a:r>
              <a:rPr lang="ru-RU" dirty="0"/>
              <a:t>, закрыть это окно.</a:t>
            </a:r>
          </a:p>
          <a:p>
            <a:r>
              <a:rPr lang="ru-RU" dirty="0" smtClean="0"/>
              <a:t>В </a:t>
            </a:r>
            <a:r>
              <a:rPr lang="ru-RU" dirty="0"/>
              <a:t>главном окне перейти на вкладку </a:t>
            </a:r>
            <a:r>
              <a:rPr lang="ru-RU" dirty="0" err="1"/>
              <a:t>Word</a:t>
            </a:r>
            <a:r>
              <a:rPr lang="ru-RU" dirty="0"/>
              <a:t> </a:t>
            </a:r>
            <a:r>
              <a:rPr lang="ru-RU" dirty="0" err="1"/>
              <a:t>List</a:t>
            </a:r>
            <a:r>
              <a:rPr lang="ru-RU" dirty="0"/>
              <a:t>, нажать на старт (</a:t>
            </a:r>
            <a:r>
              <a:rPr lang="ru-RU" dirty="0" err="1"/>
              <a:t>Start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Сохранить количественные данные – </a:t>
            </a:r>
            <a:r>
              <a:rPr lang="en-US" dirty="0" smtClean="0"/>
              <a:t>File – Save Output to Text File.</a:t>
            </a:r>
            <a:endParaRPr lang="ru-RU" dirty="0"/>
          </a:p>
          <a:p>
            <a:r>
              <a:rPr lang="ru-RU" dirty="0" smtClean="0"/>
              <a:t>В частотную таблицу внести количество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err="1"/>
              <a:t>Tokens</a:t>
            </a:r>
            <a:r>
              <a:rPr lang="ru-RU" dirty="0"/>
              <a:t> (это показатель того, сколько раз </a:t>
            </a:r>
            <a:r>
              <a:rPr lang="ru-RU" dirty="0" smtClean="0"/>
              <a:t>встречались слова-маркеры в тексте), а также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err="1"/>
              <a:t>Types</a:t>
            </a:r>
            <a:r>
              <a:rPr lang="ru-RU" dirty="0"/>
              <a:t> (чтобы мы понимали насколько </a:t>
            </a:r>
            <a:r>
              <a:rPr lang="ru-RU" dirty="0" smtClean="0"/>
              <a:t>разнообразны были журналы во времени). В частотную таблицу вставить также количественные показатели по словам-маркерам.</a:t>
            </a:r>
            <a:endParaRPr lang="ru-RU" dirty="0"/>
          </a:p>
          <a:p>
            <a:r>
              <a:rPr lang="ru-RU" dirty="0" smtClean="0"/>
              <a:t>Проанализировать каждый источник по каждому списку.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Визуализация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Построить диаграммы, отражающие количественные данные</a:t>
            </a:r>
          </a:p>
          <a:p>
            <a:r>
              <a:rPr lang="ru-RU" smtClean="0"/>
              <a:t>Сделать выводы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280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Практикум 4. Сравнительный анализ текстов</vt:lpstr>
      <vt:lpstr>Цель</vt:lpstr>
      <vt:lpstr>Задание</vt:lpstr>
      <vt:lpstr>Проблемно-тематические блоки</vt:lpstr>
      <vt:lpstr>Запросы по словам-маркерам списками</vt:lpstr>
      <vt:lpstr>Визуализация данных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4. Сравнительный анализ текстов</dc:title>
  <dc:creator>user</dc:creator>
  <cp:lastModifiedBy>user</cp:lastModifiedBy>
  <cp:revision>5</cp:revision>
  <dcterms:created xsi:type="dcterms:W3CDTF">2018-11-13T11:19:55Z</dcterms:created>
  <dcterms:modified xsi:type="dcterms:W3CDTF">2018-11-13T11:56:14Z</dcterms:modified>
</cp:coreProperties>
</file>