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FA1D2E-DA2F-445D-ADEB-FFCABFEB7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2F31AE6-7C01-41EE-BD79-FED504917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EC861C-1615-47BA-963C-E8509DA6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3743-EB9C-45D2-8EE6-646411FA96C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855DB2-13C3-4976-8D9E-78A4A4D1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65C316-6A1C-4D9A-9E0A-F36CF3C8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6BC-B152-48F7-A0BA-47E0926A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764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AB043A-D820-4E1D-8715-7D943F6A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83EA782-1890-42BF-A8C9-3A6ED3F18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3C9D2C-3CB2-4C68-A40F-274136F7B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3743-EB9C-45D2-8EE6-646411FA96C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58D107-A96A-44E2-A59F-C1103C2D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F5DA6BB-0EE4-4965-9658-982ADEBA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6BC-B152-48F7-A0BA-47E0926A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466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298EA5E-E1AB-4260-8CEE-1C76E0596C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AE5B00E-D336-4CE6-9722-DCB05DF70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6E6A117-24D0-426F-89BD-9B1B8F56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3743-EB9C-45D2-8EE6-646411FA96C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6C4251-85D2-4228-ACD1-DD89F3B3D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42F1BE-A706-49EC-B4A7-FDB4A9DC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6BC-B152-48F7-A0BA-47E0926A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14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8C8E59-AA47-42D8-96EA-66280DF3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EAA36D-6EE3-4AD2-9877-C617D22B0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796A57-FD6C-4ABD-B276-65922934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3743-EB9C-45D2-8EE6-646411FA96C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2495AAF-4C77-4130-8267-3FDFC318D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03D652-244A-4FDD-ACE1-8486B2D8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6BC-B152-48F7-A0BA-47E0926A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18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CA56C4-227B-40AF-BC1F-D3EB48F5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D9A86FC-9BFD-4D07-98F8-E5581288B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9936E0-03A4-484D-BE11-3FA848C7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3743-EB9C-45D2-8EE6-646411FA96C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8A5822-2696-432C-8A9E-E4D5C80F1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E056C2-B088-4A80-AE9E-DF323F6B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6BC-B152-48F7-A0BA-47E0926A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60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9BFB96-E6A8-497D-A1DA-7FAC464A1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E45936-1AD5-4A55-B4D9-FB1A9E383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7AF5E2C-8779-498B-814C-F176FFC38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CF72C5B-DE48-4983-A8D5-8F6D8357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3743-EB9C-45D2-8EE6-646411FA96C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652B82D-2D40-4E9B-B279-5CEC3B61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35B658-7BC9-4E9F-8D48-4721ED8A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6BC-B152-48F7-A0BA-47E0926A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99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A25AB9-9C96-415D-BFF2-8C60CB9E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F1192FA-0C62-4ECB-8C66-9BB7DEBB9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A23E196-C661-4138-A946-ED72C6DA8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F15625E-FA6C-4EEE-9102-2529908F6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8B8D874-0AB7-4841-92F6-FF07E7864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8F3FFB6-F641-48CA-BFC0-5789CF4B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3743-EB9C-45D2-8EE6-646411FA96C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2B75127-D984-4A36-9614-3860AB2B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80831F1-0590-4DDC-BE5D-09340AE64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6BC-B152-48F7-A0BA-47E0926A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4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22051C-F1BE-4978-BFDE-4AB1066EC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B5047EC-B1FD-4434-9000-4F09E15A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3743-EB9C-45D2-8EE6-646411FA96C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04121C8-A06B-4223-A7A0-97CD2E80B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6B7D3BB-BED1-4E98-8DE8-FCC0C085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6BC-B152-48F7-A0BA-47E0926A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89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CCCACA0-4728-43C4-94DF-398300B02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3743-EB9C-45D2-8EE6-646411FA96C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82BD827-826A-43AE-AF8F-F6C5F931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6F85B5C-454A-49D0-8BD2-F32F72B5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6BC-B152-48F7-A0BA-47E0926A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29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CEA54E-6336-4ED0-95AD-CBD313D3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FE5656-B938-43B0-BF97-3E5DE02F0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55852AF-FE50-4D1D-B52F-623644329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36944B6-4575-4EC5-B226-D639BE10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3743-EB9C-45D2-8EE6-646411FA96C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08385C-4C0E-49B3-B90D-373E9688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2EF3FA9-2A60-4330-B35A-0F4C5D05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6BC-B152-48F7-A0BA-47E0926A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497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823FE1-F027-464D-ADCC-3164F7389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999352E-0A06-4660-8C6D-745178436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7AF6861-E818-47B6-8769-EBA4D4B8C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7EE79EC-476F-4D54-8FBA-14A2630B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3743-EB9C-45D2-8EE6-646411FA96C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88297C-AB09-4D3F-B397-2F9E686E6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82199BE-E5E1-4003-8883-8100D1E7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6BC-B152-48F7-A0BA-47E0926A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7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5E873A-0822-43EF-9BA3-680F8920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7ED4F71-E41C-43D7-A046-79FE293F1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152B84-DB0E-4664-A60B-DC882D012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C3743-EB9C-45D2-8EE6-646411FA96C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CB1788-28A1-40A9-BFA7-BDC7CD5E3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AC5049-0432-40A7-8F48-1AD2032AE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6D6BC-B152-48F7-A0BA-47E0926A7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69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DigitalHistory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5B5B1B-41FE-4F55-940D-CDD236C3F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856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Платформа </a:t>
            </a:r>
            <a:r>
              <a:rPr lang="en-US" dirty="0"/>
              <a:t>DigitalHistory.ru</a:t>
            </a:r>
            <a:br>
              <a:rPr lang="en-US" dirty="0"/>
            </a:br>
            <a:r>
              <a:rPr lang="ru-RU" dirty="0"/>
              <a:t>Документирование </a:t>
            </a:r>
            <a:r>
              <a:rPr lang="ru-RU" dirty="0" smtClean="0"/>
              <a:t>информационных </a:t>
            </a:r>
            <a:r>
              <a:rPr lang="ru-RU" smtClean="0"/>
              <a:t>ресурсов цифрового ИКН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4427A58-B2CC-43C8-8F45-78F2C06F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63" y="4458698"/>
            <a:ext cx="9144000" cy="1655762"/>
          </a:xfrm>
        </p:spPr>
        <p:txBody>
          <a:bodyPr/>
          <a:lstStyle/>
          <a:p>
            <a:r>
              <a:rPr lang="ru-RU" dirty="0" err="1"/>
              <a:t>К.и.н</a:t>
            </a:r>
            <a:r>
              <a:rPr lang="ru-RU" dirty="0"/>
              <a:t>., доцент кафедры новейшей истории России</a:t>
            </a:r>
          </a:p>
          <a:p>
            <a:r>
              <a:rPr lang="ru-RU" dirty="0" err="1"/>
              <a:t>Поврозник</a:t>
            </a:r>
            <a:r>
              <a:rPr lang="ru-RU" dirty="0"/>
              <a:t> Надежда Георгиевна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49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7BB286-2493-4441-BCFC-EE23B30B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ABE259-8A0E-40AB-A0EF-FFDA85B42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B40A567-7345-409C-80E9-B0F3E95B94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2000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156CA8-DB01-4BA9-8957-F911FEE3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56A3E6-8096-42DC-83BE-B1F915CB5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C15C50-9596-4BBD-9C52-97ED291FBB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944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EEDEE3-0C40-4DAD-A0C2-8E7E0B12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0AFEAE-5951-40CB-A6E2-41BE93A3C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83CE392-87D4-4EF1-A2E8-EDEA7A4AB4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75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Сохраните ресурс и продолжайте добавлять </a:t>
            </a:r>
            <a:r>
              <a:rPr lang="ru-RU" smtClean="0"/>
              <a:t>новые ресурсы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79034"/>
            <a:ext cx="10515600" cy="424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0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1BAFCD-6856-4409-9964-2316B995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896" y="0"/>
            <a:ext cx="10515600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DigitalHistory.ru</a:t>
            </a:r>
            <a:r>
              <a:rPr lang="en-US" dirty="0"/>
              <a:t> – </a:t>
            </a:r>
            <a:r>
              <a:rPr lang="ru-RU" dirty="0"/>
              <a:t>вход в систему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3805B0AF-FA80-4A3B-93A9-29B84AE90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07470" y="1118795"/>
            <a:ext cx="9063871" cy="56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199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96AFE8-1CBA-44F9-AD5A-6D4A9D129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Ввести логин (адрес эл. почты) и пароль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ACF1AA6E-99E0-47B2-B9FD-5FAA4A51D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96177" y="1825625"/>
            <a:ext cx="39996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569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Проверить наличие ресурса в системе. Вводим только отсутствующие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4846" y="1825624"/>
            <a:ext cx="10002747" cy="46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670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897212-7057-49FA-9F29-A41336ED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3214"/>
          </a:xfrm>
        </p:spPr>
        <p:txBody>
          <a:bodyPr>
            <a:normAutofit fontScale="90000"/>
          </a:bodyPr>
          <a:lstStyle/>
          <a:p>
            <a:r>
              <a:rPr lang="ru-RU" dirty="0"/>
              <a:t>Добавление новой системы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9445405-8F41-4E3F-8100-7054CB7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54DF9F-EB0F-4857-ABED-49BF6E8FA6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522" y="1027906"/>
            <a:ext cx="9269506" cy="579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8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38C557-44C0-45AF-B3A9-0B67D213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9F0DF14-A56F-4682-B77B-6D62231A4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B0D9F88-D253-497C-8875-8908486A48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3191" y="329640"/>
            <a:ext cx="9861176" cy="616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07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DB188C-86D4-4956-B352-96BB47E2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40F6AA5-FCBB-49C2-8249-64B28B696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926F390-3C7A-4AB8-9953-E6E3CC9651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088" y="459340"/>
            <a:ext cx="11736911" cy="57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418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51414D-4448-436F-853D-971508DC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25FF088A-74F4-45F3-A96C-526ED3D01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199" y="715169"/>
            <a:ext cx="9618233" cy="60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1677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287278-2695-4FCE-AC65-F0FB80905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1582BB0-68C1-45AC-9F4A-E131EFE43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337B24F-6CE8-45CE-BB0F-BF674F9A72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1959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46</Words>
  <Application>Microsoft Office PowerPoint</Application>
  <PresentationFormat>Произвольный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Платформа DigitalHistory.ru Документирование информационных ресурсов цифрового ИКН</vt:lpstr>
      <vt:lpstr>DigitalHistory.ru – вход в систему</vt:lpstr>
      <vt:lpstr>Ввести логин (адрес эл. почты) и пароль</vt:lpstr>
      <vt:lpstr>Проверить наличие ресурса в системе. Вводим только отсутствующие</vt:lpstr>
      <vt:lpstr>Добавление новой системы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Сохраните ресурс и продолжайте добавлять новые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Платформа DigitalHistory.ru Документирование и репрезентация ИКН</dc:title>
  <dc:creator>NADIA</dc:creator>
  <cp:lastModifiedBy>user</cp:lastModifiedBy>
  <cp:revision>8</cp:revision>
  <dcterms:created xsi:type="dcterms:W3CDTF">2018-02-19T09:37:12Z</dcterms:created>
  <dcterms:modified xsi:type="dcterms:W3CDTF">2018-10-03T06:13:22Z</dcterms:modified>
</cp:coreProperties>
</file>