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60" r:id="rId5"/>
    <p:sldId id="258" r:id="rId6"/>
    <p:sldId id="262" r:id="rId7"/>
    <p:sldId id="259" r:id="rId8"/>
    <p:sldId id="263" r:id="rId9"/>
    <p:sldId id="257" r:id="rId10"/>
    <p:sldId id="264" r:id="rId11"/>
    <p:sldId id="265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3B23D-4FAC-4ECE-ACE5-6979C2881487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3400-1962-49F0-8AA6-22103EAFF4E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4cD4p7oHM" TargetMode="External"/><Relationship Id="rId2" Type="http://schemas.openxmlformats.org/officeDocument/2006/relationships/hyperlink" Target="https://www.youtube.com/watch?v=islYSId-kr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oYuEOYqyI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oftcatalog.info/ru/obzor/programmy-dlya-sozdaniya-animaci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irtualmuseum.ca/virtual-exhibits/type/virtual-exhibit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tualmuseum.ca/sgc-cms/expositions-exhibitions/detective-investigator/en/game/index.ph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Практикум. </a:t>
            </a:r>
            <a:r>
              <a:rPr lang="en-US" dirty="0" smtClean="0"/>
              <a:t>Digital engagement. </a:t>
            </a:r>
            <a:r>
              <a:rPr lang="ru-RU" dirty="0" smtClean="0"/>
              <a:t>Практическая виртуальная </a:t>
            </a:r>
            <a:r>
              <a:rPr lang="ru-RU" dirty="0" err="1" smtClean="0"/>
              <a:t>музеология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К.и.н., доцент кафедры новейшей истории России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Центр цифровой гуманитаристики ПГНИУ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Поврозник надежда Георгиевна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Мемы</a:t>
            </a:r>
            <a:r>
              <a:rPr lang="ru-RU" dirty="0" smtClean="0"/>
              <a:t> в музее</a:t>
            </a:r>
          </a:p>
          <a:p>
            <a:r>
              <a:rPr lang="ru-RU" dirty="0" smtClean="0"/>
              <a:t>Точки для </a:t>
            </a:r>
            <a:r>
              <a:rPr lang="ru-RU" dirty="0" err="1" smtClean="0"/>
              <a:t>селфи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4762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314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Размещение на каналах Телеграмм, </a:t>
            </a:r>
            <a:r>
              <a:rPr lang="en-US" dirty="0" err="1" smtClean="0"/>
              <a:t>Youtube</a:t>
            </a:r>
            <a:r>
              <a:rPr lang="ru-RU" dirty="0" smtClean="0"/>
              <a:t>, Перископ</a:t>
            </a:r>
          </a:p>
          <a:p>
            <a:r>
              <a:rPr lang="ru-RU" dirty="0" smtClean="0"/>
              <a:t>Удовлетворение познавательного интереса, формирование любопытства содержанием</a:t>
            </a:r>
          </a:p>
          <a:p>
            <a:endParaRPr lang="ru-RU" dirty="0"/>
          </a:p>
          <a:p>
            <a:r>
              <a:rPr lang="en-US" dirty="0">
                <a:hlinkClick r:id="rId2"/>
              </a:rPr>
              <a:t>Hermitage Museum pictures </a:t>
            </a:r>
            <a:r>
              <a:rPr lang="en-US" dirty="0" smtClean="0">
                <a:hlinkClick r:id="rId2"/>
              </a:rPr>
              <a:t>animation</a:t>
            </a:r>
            <a:endParaRPr lang="ru-RU" dirty="0" smtClean="0"/>
          </a:p>
          <a:p>
            <a:r>
              <a:rPr lang="en-US" dirty="0">
                <a:hlinkClick r:id="rId3"/>
              </a:rPr>
              <a:t>Royal Cornwall Museum - </a:t>
            </a:r>
            <a:r>
              <a:rPr lang="en-US" dirty="0" err="1">
                <a:hlinkClick r:id="rId3"/>
              </a:rPr>
              <a:t>Iset-Tayef-Nakht</a:t>
            </a:r>
            <a:r>
              <a:rPr lang="en-US" dirty="0">
                <a:hlinkClick r:id="rId3"/>
              </a:rPr>
              <a:t> </a:t>
            </a:r>
            <a:r>
              <a:rPr lang="en-US" dirty="0" smtClean="0">
                <a:hlinkClick r:id="rId3"/>
              </a:rPr>
              <a:t>animation</a:t>
            </a:r>
            <a:endParaRPr lang="ru-RU" dirty="0" smtClean="0"/>
          </a:p>
          <a:p>
            <a:r>
              <a:rPr lang="en-US" dirty="0">
                <a:hlinkClick r:id="rId4"/>
              </a:rPr>
              <a:t>Versailles Museum - Madame </a:t>
            </a:r>
            <a:r>
              <a:rPr lang="en-US" dirty="0" err="1">
                <a:hlinkClick r:id="rId4"/>
              </a:rPr>
              <a:t>Clotilde</a:t>
            </a:r>
            <a:r>
              <a:rPr lang="en-US" dirty="0">
                <a:hlinkClick r:id="rId4"/>
              </a:rPr>
              <a:t> Animation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идеи. Основная концепция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Цель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Проблема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Аудитория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 …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идеи.</a:t>
            </a:r>
            <a:r>
              <a:rPr lang="ru-RU" dirty="0" smtClean="0"/>
              <a:t> Основная концепция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Подбор материала и написание сценария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Развитие сюжета</a:t>
            </a:r>
          </a:p>
          <a:p>
            <a:pPr marL="1314450" lvl="2" indent="-514350"/>
            <a:r>
              <a:rPr lang="ru-RU" dirty="0" smtClean="0"/>
              <a:t>Экспозиция (информация до…), завязка (начало события),</a:t>
            </a:r>
            <a:r>
              <a:rPr lang="ru-RU" dirty="0"/>
              <a:t> развитие действия </a:t>
            </a:r>
            <a:r>
              <a:rPr lang="ru-RU" dirty="0" smtClean="0"/>
              <a:t>(</a:t>
            </a:r>
            <a:r>
              <a:rPr lang="ru-RU" dirty="0"/>
              <a:t>выявление связей </a:t>
            </a:r>
            <a:r>
              <a:rPr lang="ru-RU" dirty="0" smtClean="0"/>
              <a:t>и основные события), кульминация (пик событий), </a:t>
            </a:r>
            <a:r>
              <a:rPr lang="ru-RU" dirty="0"/>
              <a:t>развязка и эпилог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Герой / действующие лица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Место(а) действия</a:t>
            </a:r>
            <a:endParaRPr lang="ru-RU" dirty="0" smtClean="0"/>
          </a:p>
          <a:p>
            <a:pPr marL="1314450" lvl="2" indent="-514350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идеи.</a:t>
            </a:r>
            <a:r>
              <a:rPr lang="ru-RU" dirty="0" smtClean="0"/>
              <a:t> Основная концепция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Подбор материала и написание сценария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Техника исполнения и софт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>
                <a:hlinkClick r:id="rId2"/>
              </a:rPr>
              <a:t>ПО для создания анимации</a:t>
            </a:r>
            <a:r>
              <a:rPr lang="ru-RU" dirty="0" smtClean="0"/>
              <a:t>, </a:t>
            </a:r>
            <a:r>
              <a:rPr lang="en-US" dirty="0" smtClean="0"/>
              <a:t>Adobe Flesh Professional CC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Обработка звука (</a:t>
            </a:r>
            <a:r>
              <a:rPr lang="en-US" dirty="0" smtClean="0"/>
              <a:t>Audacity</a:t>
            </a:r>
            <a:r>
              <a:rPr lang="ru-RU" dirty="0" smtClean="0"/>
              <a:t>) </a:t>
            </a:r>
            <a:endParaRPr lang="ru-RU" dirty="0" smtClean="0"/>
          </a:p>
          <a:p>
            <a:pPr marL="914400" lvl="1" indent="-514350">
              <a:buFont typeface="+mj-lt"/>
              <a:buAutoNum type="arabicPeriod"/>
            </a:pPr>
            <a:r>
              <a:rPr lang="ru-RU" dirty="0" smtClean="0"/>
              <a:t>Программа для монтажа</a:t>
            </a:r>
          </a:p>
          <a:p>
            <a:pPr marL="914400" lvl="1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создания анимации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идеи.</a:t>
            </a:r>
            <a:r>
              <a:rPr lang="ru-RU" dirty="0" smtClean="0"/>
              <a:t> Основная концепция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Подбор материала и написание сценария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Техника исполнения и софт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Текстовое и звуковое сопровождение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Раскадровка</a:t>
            </a:r>
            <a:r>
              <a:rPr lang="ru-RU" dirty="0" smtClean="0"/>
              <a:t> (подробный план ролика)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Реализация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Цифровые музейные коллекции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137323"/>
          </a:xfrm>
        </p:spPr>
        <p:txBody>
          <a:bodyPr/>
          <a:lstStyle/>
          <a:p>
            <a:r>
              <a:rPr lang="ru-RU" dirty="0" smtClean="0"/>
              <a:t>Взгляд в прошлое: реальные музеи и демонстрация экспонатов</a:t>
            </a:r>
          </a:p>
          <a:p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8386409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Ресурсы виртуальных музеев в гуманитарных исследованиях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Источниковая</a:t>
            </a:r>
            <a:r>
              <a:rPr lang="ru-RU" dirty="0" smtClean="0"/>
              <a:t> база</a:t>
            </a:r>
          </a:p>
          <a:p>
            <a:r>
              <a:rPr lang="ru-RU" dirty="0" smtClean="0"/>
              <a:t>Многообразие типов и видов источников</a:t>
            </a:r>
          </a:p>
          <a:p>
            <a:r>
              <a:rPr lang="ru-RU" dirty="0" smtClean="0"/>
              <a:t>Метаданные</a:t>
            </a:r>
          </a:p>
          <a:p>
            <a:r>
              <a:rPr lang="ru-RU" dirty="0" err="1" smtClean="0"/>
              <a:t>Кроссплатформенные</a:t>
            </a:r>
            <a:r>
              <a:rPr lang="ru-RU" dirty="0" smtClean="0"/>
              <a:t> возможности </a:t>
            </a:r>
            <a:r>
              <a:rPr lang="ru-RU" dirty="0" err="1" smtClean="0"/>
              <a:t>аггрегаторов</a:t>
            </a:r>
            <a:endParaRPr lang="ru-RU" dirty="0" smtClean="0"/>
          </a:p>
          <a:p>
            <a:r>
              <a:rPr lang="ru-RU" dirty="0" smtClean="0"/>
              <a:t>Связывание данных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Виртуальные музеи и образование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112568" cy="518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135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Интерактивный музей и виртуальный интерактивный музей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Предполагает наличие форм и методов взаимодействия с аудиторией.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73822"/>
            <a:ext cx="8436433" cy="305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90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Виртуальные экскурсии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700808"/>
            <a:ext cx="7596305" cy="376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Виртуальные игры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633915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44824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VR. </a:t>
            </a:r>
            <a:r>
              <a:rPr lang="ru-RU" dirty="0" smtClean="0"/>
              <a:t>Виртуальные 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200150"/>
            <a:ext cx="9086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ÐÐ°ÑÑÐ¸Ð½ÐºÐ¸ Ð¿Ð¾ Ð·Ð°Ð¿ÑÐ¾ÑÑ vr glasses m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574" y="4221088"/>
            <a:ext cx="3840426" cy="2160240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975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Виртуальный музей как инструмент маркетинга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Медиа-продвижение</a:t>
            </a:r>
            <a:endParaRPr lang="ru-RU" dirty="0" smtClean="0"/>
          </a:p>
          <a:p>
            <a:r>
              <a:rPr lang="ru-RU" dirty="0" smtClean="0"/>
              <a:t>Социальные сети</a:t>
            </a:r>
          </a:p>
          <a:p>
            <a:r>
              <a:rPr lang="ru-RU" dirty="0" smtClean="0"/>
              <a:t>Документальные фильмы</a:t>
            </a:r>
          </a:p>
          <a:p>
            <a:r>
              <a:rPr lang="ru-RU" dirty="0" err="1" smtClean="0"/>
              <a:t>Видео-ролики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Мемы</a:t>
            </a:r>
            <a:endParaRPr lang="ru-RU" dirty="0" smtClean="0"/>
          </a:p>
          <a:p>
            <a:r>
              <a:rPr lang="ru-RU" dirty="0" smtClean="0"/>
              <a:t>Анимации</a:t>
            </a:r>
          </a:p>
          <a:p>
            <a:endParaRPr lang="ru-RU" dirty="0"/>
          </a:p>
        </p:txBody>
      </p:sp>
      <p:pic>
        <p:nvPicPr>
          <p:cNvPr id="7170" name="Picture 2" descr="ÐÐ°ÑÑÐ¸Ð½ÐºÐ¸ Ð¿Ð¾ Ð·Ð°Ð¿ÑÐ¾ÑÑ ÑÐ¾ÑÐ¸Ð°Ð»ÑÐ½ÑÐµ Ð¼ÐµÐ´Ð¸Ð° Ð¸ Ð¼ÑÐ·Ðµ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96815"/>
            <a:ext cx="5112843" cy="3561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232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Практикум. Digital engagement. Практическая виртуальная музеология</vt:lpstr>
      <vt:lpstr>Цифровые музейные коллекции</vt:lpstr>
      <vt:lpstr>Ресурсы виртуальных музеев в гуманитарных исследованиях</vt:lpstr>
      <vt:lpstr>Виртуальные музеи и образование</vt:lpstr>
      <vt:lpstr>Интерактивный музей и виртуальный интерактивный музей</vt:lpstr>
      <vt:lpstr>Виртуальные экскурсии</vt:lpstr>
      <vt:lpstr>Виртуальные игры</vt:lpstr>
      <vt:lpstr>VR. Виртуальные туры</vt:lpstr>
      <vt:lpstr>Виртуальный музей как инструмент маркетинга </vt:lpstr>
      <vt:lpstr>Мемы</vt:lpstr>
      <vt:lpstr>Анимации</vt:lpstr>
      <vt:lpstr>Этапы создания анимации</vt:lpstr>
      <vt:lpstr>Этапы создания анимации</vt:lpstr>
      <vt:lpstr>Этапы создания анимации</vt:lpstr>
      <vt:lpstr>Этапы создания анимации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Практикум. Digital engagement. Практическая виртуальная музеология</dc:title>
  <dc:creator>user</dc:creator>
  <cp:lastModifiedBy>user</cp:lastModifiedBy>
  <cp:revision>16</cp:revision>
  <dcterms:created xsi:type="dcterms:W3CDTF">2018-10-10T05:57:21Z</dcterms:created>
  <dcterms:modified xsi:type="dcterms:W3CDTF">2018-10-10T08:20:02Z</dcterms:modified>
</cp:coreProperties>
</file>