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426E-A7E8-4A83-8BD2-B4301D6D3E8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2227-3A3C-43A3-9E90-B9745B78B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Практикум 3. Динамика </a:t>
            </a:r>
            <a:r>
              <a:rPr lang="ru-RU" sz="4000" dirty="0" smtClean="0"/>
              <a:t>положения Российской Федерации в рейтинге ВЭФ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</a:t>
            </a:r>
            <a:r>
              <a:rPr lang="ru-RU" dirty="0" err="1" smtClean="0">
                <a:solidFill>
                  <a:schemeClr val="tx2"/>
                </a:solidFill>
              </a:rPr>
              <a:t>Поврозник</a:t>
            </a:r>
            <a:r>
              <a:rPr lang="ru-RU" dirty="0" smtClean="0">
                <a:solidFill>
                  <a:schemeClr val="tx2"/>
                </a:solidFill>
              </a:rPr>
              <a:t> Надежда Георгиевна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Центр цифровой </a:t>
            </a:r>
            <a:r>
              <a:rPr lang="ru-RU" dirty="0" err="1" smtClean="0">
                <a:solidFill>
                  <a:schemeClr val="tx2"/>
                </a:solidFill>
              </a:rPr>
              <a:t>гуманитаристики</a:t>
            </a:r>
            <a:r>
              <a:rPr lang="ru-RU" dirty="0" smtClean="0">
                <a:solidFill>
                  <a:schemeClr val="tx2"/>
                </a:solidFill>
              </a:rPr>
              <a:t> ПГНИУ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Практикум </a:t>
            </a:r>
            <a:r>
              <a:rPr lang="ru-RU" sz="3000" dirty="0" smtClean="0"/>
              <a:t>3. </a:t>
            </a:r>
            <a:r>
              <a:rPr lang="ru-RU" sz="3000" dirty="0" smtClean="0"/>
              <a:t>Динамика </a:t>
            </a:r>
            <a:r>
              <a:rPr lang="ru-RU" sz="3000" dirty="0"/>
              <a:t>положения Российской Федерации в рейтинге ВЭФ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564903"/>
            <a:ext cx="6196405" cy="3158165"/>
          </a:xfrm>
        </p:spPr>
        <p:txBody>
          <a:bodyPr/>
          <a:lstStyle/>
          <a:p>
            <a:r>
              <a:rPr lang="ru-RU" dirty="0"/>
              <a:t>Цель – проанализировать изменение положения России по разным кластерам рейтинга ВЭФ, выявить причинно-следственные связи динамики.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0755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5365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Выбрать </a:t>
            </a:r>
            <a:r>
              <a:rPr lang="ru-RU" dirty="0"/>
              <a:t>один из кластеров рейтинга ВЭФ и проанализировать изменение в этой области за 4 последних года.</a:t>
            </a:r>
          </a:p>
          <a:p>
            <a:pPr lvl="0"/>
            <a:r>
              <a:rPr lang="ru-RU" dirty="0"/>
              <a:t>Выяснить, с чем могут быть связаны изменения (в том числе, привести в пример мероприятия правительства, принятые изменения в законодательстве, успехи/неудачи других стран и т.д.). </a:t>
            </a:r>
          </a:p>
          <a:p>
            <a:pPr lvl="0"/>
            <a:r>
              <a:rPr lang="ru-RU" dirty="0"/>
              <a:t>Проследить наличие/отсутствие обратной тенденции, выявить возможные причины.</a:t>
            </a:r>
          </a:p>
          <a:p>
            <a:pPr lvl="0"/>
            <a:r>
              <a:rPr lang="ru-RU" dirty="0"/>
              <a:t>Создать электронную таблицу данных.</a:t>
            </a:r>
          </a:p>
          <a:p>
            <a:pPr lvl="0"/>
            <a:r>
              <a:rPr lang="ru-RU" dirty="0"/>
              <a:t>Построить линейные диаграммы по компонентам индекса и в целом по индексу, выделить линии тренда.</a:t>
            </a:r>
          </a:p>
          <a:p>
            <a:pPr lvl="0"/>
            <a:r>
              <a:rPr lang="ru-RU" dirty="0"/>
              <a:t>Результаты оформить в виде аналитической записки и сделать презентацию с докладом на </a:t>
            </a:r>
            <a:r>
              <a:rPr lang="ru-RU" dirty="0" smtClean="0"/>
              <a:t>7-8 </a:t>
            </a:r>
            <a:r>
              <a:rPr lang="ru-RU" dirty="0"/>
              <a:t>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84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Индекс готовности к сетевому обществу (</a:t>
            </a:r>
            <a:r>
              <a:rPr lang="en-US" dirty="0"/>
              <a:t>Networked Readiness Index</a:t>
            </a:r>
            <a:r>
              <a:rPr lang="ru-RU" dirty="0"/>
              <a:t> — </a:t>
            </a:r>
            <a:r>
              <a:rPr lang="en-US" dirty="0"/>
              <a:t>NRI</a:t>
            </a:r>
            <a:r>
              <a:rPr lang="ru-RU" dirty="0"/>
              <a:t>) Всемирного экономического форума (ВЭФ).</a:t>
            </a:r>
            <a:r>
              <a:rPr lang="en-US" dirty="0"/>
              <a:t>Global Information Technology </a:t>
            </a:r>
            <a:r>
              <a:rPr lang="en-US" dirty="0" smtClean="0"/>
              <a:t>Reports</a:t>
            </a:r>
            <a:r>
              <a:rPr lang="ru-RU" dirty="0" smtClean="0"/>
              <a:t> за 2013-2016 гг. СМ. в </a:t>
            </a:r>
            <a:r>
              <a:rPr lang="ru-RU" smtClean="0"/>
              <a:t>Етисе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178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172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Практикум 3. Динамика положения Российской Федерации в рейтинге ВЭФ</vt:lpstr>
      <vt:lpstr>Практикум 3. Динамика положения Российской Федерации в рейтинге ВЭФ</vt:lpstr>
      <vt:lpstr>Задание: </vt:lpstr>
      <vt:lpstr>Источники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5. Динамика положения Российской Федерации в рейтинге ВЭФ</dc:title>
  <dc:creator>Надежда</dc:creator>
  <cp:lastModifiedBy>user</cp:lastModifiedBy>
  <cp:revision>4</cp:revision>
  <dcterms:created xsi:type="dcterms:W3CDTF">2016-10-31T18:05:53Z</dcterms:created>
  <dcterms:modified xsi:type="dcterms:W3CDTF">2018-09-28T14:53:02Z</dcterms:modified>
</cp:coreProperties>
</file>